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61" r:id="rId5"/>
    <p:sldId id="259" r:id="rId6"/>
    <p:sldId id="262" r:id="rId7"/>
    <p:sldId id="263" r:id="rId8"/>
    <p:sldId id="264" r:id="rId9"/>
    <p:sldId id="265" r:id="rId10"/>
    <p:sldId id="266" r:id="rId11"/>
    <p:sldId id="267" r:id="rId12"/>
    <p:sldId id="275" r:id="rId13"/>
    <p:sldId id="268" r:id="rId14"/>
    <p:sldId id="276" r:id="rId15"/>
    <p:sldId id="271" r:id="rId16"/>
    <p:sldId id="273" r:id="rId17"/>
    <p:sldId id="269" r:id="rId18"/>
    <p:sldId id="270" r:id="rId19"/>
    <p:sldId id="274" r:id="rId20"/>
  </p:sldIdLst>
  <p:sldSz cx="9144000" cy="5143500" type="screen16x9"/>
  <p:notesSz cx="6858000" cy="9144000"/>
  <p:embeddedFontLst>
    <p:embeddedFont>
      <p:font typeface="Fira Sans Condensed" panose="020B0503050000020004" pitchFamily="34" charset="0"/>
      <p:regular r:id="rId22"/>
      <p:bold r:id="rId23"/>
      <p:italic r:id="rId24"/>
      <p:boldItalic r:id="rId25"/>
    </p:embeddedFont>
    <p:embeddedFont>
      <p:font typeface="Fira Sans Condensed ExtraBold" panose="020B0903050000020004" pitchFamily="34" charset="0"/>
      <p:bold r:id="rId26"/>
      <p:boldItalic r:id="rId27"/>
    </p:embeddedFont>
    <p:embeddedFont>
      <p:font typeface="Lato" panose="020F0502020204030203" pitchFamily="34" charset="0"/>
      <p:regular r:id="rId28"/>
      <p:bold r:id="rId29"/>
      <p:italic r:id="rId30"/>
      <p:boldItalic r:id="rId31"/>
    </p:embeddedFont>
    <p:embeddedFont>
      <p:font typeface="Vidaloka"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j3rqCkWFqHFiu4UUreLDgeaiDL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646740-D82D-4FFD-BE47-5A5F829F7158}">
  <a:tblStyle styleId="{14646740-D82D-4FFD-BE47-5A5F829F715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04ac5544e2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04ac5544e2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04ac5544e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04ac5544e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05c29ab8f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05c29ab8f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1023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031c9944b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031c9944b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051a93e9b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051a93e9b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Future step on the augmentation is to try to stretch the logos horizontally and vertically (didn’t try yet because roboflow does not offer that feature).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Future step on the same model (yolo) is to try the final version, v5lx.</a:t>
            </a:r>
            <a:endParaRPr>
              <a:solidFill>
                <a:schemeClr val="dk1"/>
              </a:solidFill>
            </a:endParaRPr>
          </a:p>
          <a:p>
            <a:pPr marL="0" lvl="0" indent="0" algn="l" rtl="0">
              <a:spcBef>
                <a:spcPts val="0"/>
              </a:spcBef>
              <a:spcAft>
                <a:spcPts val="0"/>
              </a:spcAft>
              <a:buSzPts val="1100"/>
              <a:buNone/>
            </a:pPr>
            <a:r>
              <a:rPr lang="en">
                <a:solidFill>
                  <a:schemeClr val="dk1"/>
                </a:solidFill>
              </a:rPr>
              <a:t>Future step on the model is to try out different models, perhaps Efficientdet v6+, which is more computationally intensive than yolo (couldnt run it on the machine), takes more time to train and to to inference, but has shown to outperform yolo in several occasions in precision (suggestable for a higher IoU, but less for production).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04c00905c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04c00905c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main problem of the raw data came from the fact that many of the images were not correctly annotated (or even more frequently contained several logos, for which only one was annotated), thus compromising the whole training. We had then two paths we could follow: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Re-annotate all the images</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Keep out of the training set all of the images which possessed multiple unannotated logos.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We eventually chose the second, since we deemed the number of images to be enough to correctly train a model. Therefore we selected max(5000, num_images_logo) for every logo and put it on a training dataset. For our large model the distribution of images was the following (comparison before and after). Of course this would not imply a worse model in case of multiple logos, because the classification is applied multiple times region-wise.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4ac5544e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4ac5544e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Preliminary study on the task at hand, which is specifically: object detection on companies logos, and the pictures are taken from social networks (meaning typically taken from a cellphone with a relatively high resolution).</a:t>
            </a:r>
            <a:endParaRPr/>
          </a:p>
          <a:p>
            <a:pPr marL="0" lvl="0" indent="0" algn="l" rtl="0">
              <a:spcBef>
                <a:spcPts val="0"/>
              </a:spcBef>
              <a:spcAft>
                <a:spcPts val="0"/>
              </a:spcAft>
              <a:buNone/>
            </a:pPr>
            <a:r>
              <a:rPr lang="en"/>
              <a:t>Therefore we have thought of the following image augmentations for all the images, using roboflow:</a:t>
            </a:r>
            <a:endParaRPr/>
          </a:p>
          <a:p>
            <a:pPr marL="457200" lvl="0" indent="-298450" algn="l" rtl="0">
              <a:spcBef>
                <a:spcPts val="0"/>
              </a:spcBef>
              <a:spcAft>
                <a:spcPts val="0"/>
              </a:spcAft>
              <a:buSzPts val="1100"/>
              <a:buAutoNum type="arabicPeriod"/>
            </a:pPr>
            <a:r>
              <a:rPr lang="en"/>
              <a:t>Resizing to 640x640, speeding up computational complexity limiting the pixel number and conforming to most algorithm’s standards.</a:t>
            </a:r>
            <a:endParaRPr/>
          </a:p>
          <a:p>
            <a:pPr marL="457200" lvl="0" indent="-298450" algn="l" rtl="0">
              <a:spcBef>
                <a:spcPts val="0"/>
              </a:spcBef>
              <a:spcAft>
                <a:spcPts val="0"/>
              </a:spcAft>
              <a:buSzPts val="1100"/>
              <a:buAutoNum type="arabicPeriod"/>
            </a:pPr>
            <a:r>
              <a:rPr lang="en"/>
              <a:t>Brightness to adjust to real-life situations, in which the amount of light in a setting can vary</a:t>
            </a:r>
            <a:endParaRPr/>
          </a:p>
          <a:p>
            <a:pPr marL="457200" lvl="0" indent="-298450" algn="l" rtl="0">
              <a:spcBef>
                <a:spcPts val="0"/>
              </a:spcBef>
              <a:spcAft>
                <a:spcPts val="0"/>
              </a:spcAft>
              <a:buSzPts val="1100"/>
              <a:buAutoNum type="arabicPeriod"/>
            </a:pPr>
            <a:r>
              <a:rPr lang="en"/>
              <a:t>Bounding box shear and rotation, for images captured at different angles and positions</a:t>
            </a:r>
            <a:endParaRPr/>
          </a:p>
          <a:p>
            <a:pPr marL="457200" lvl="0" indent="-298450" algn="l" rtl="0">
              <a:spcBef>
                <a:spcPts val="0"/>
              </a:spcBef>
              <a:spcAft>
                <a:spcPts val="0"/>
              </a:spcAft>
              <a:buSzPts val="1100"/>
              <a:buAutoNum type="arabicPeriod"/>
            </a:pPr>
            <a:r>
              <a:rPr lang="en"/>
              <a:t>Mosaic, to make the algorithm more accustomed to tiny occurrences of the logos</a:t>
            </a:r>
            <a:endParaRPr/>
          </a:p>
          <a:p>
            <a:pPr marL="457200" lvl="0" indent="-298450" algn="l" rtl="0">
              <a:spcBef>
                <a:spcPts val="0"/>
              </a:spcBef>
              <a:spcAft>
                <a:spcPts val="0"/>
              </a:spcAft>
              <a:buSzPts val="1100"/>
              <a:buAutoNum type="arabicPeriod"/>
            </a:pPr>
            <a:r>
              <a:rPr lang="en"/>
              <a:t>Blur, to account for unfocused background logos, especially in closed-up shots</a:t>
            </a:r>
            <a:endParaRPr/>
          </a:p>
          <a:p>
            <a:pPr marL="457200" lvl="0" indent="-298450" algn="l" rtl="0">
              <a:spcBef>
                <a:spcPts val="0"/>
              </a:spcBef>
              <a:spcAft>
                <a:spcPts val="0"/>
              </a:spcAft>
              <a:buSzPts val="1100"/>
              <a:buAutoNum type="arabicPeriod"/>
            </a:pPr>
            <a:r>
              <a:rPr lang="en"/>
              <a:t>Hue, to partially solve the problem of commonly used color filters on social media images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After having tried models like ResNet50 and some versions of Efficientdet, we eventually decided to focus on Yolo given its promising results, blazingly fast inference time, and relatively quick training time. &lt;show number of parameters of model, say quickly how it works&gt;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Number of images used for training, type of GPU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4ac5544e2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4ac5544e2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IoU, mAP, training time, learning curve,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04ac5544e2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04ac5544e2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images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91"/>
          <p:cNvSpPr/>
          <p:nvPr/>
        </p:nvSpPr>
        <p:spPr>
          <a:xfrm>
            <a:off x="-126775" y="-82000"/>
            <a:ext cx="9474200" cy="5289550"/>
          </a:xfrm>
          <a:custGeom>
            <a:avLst/>
            <a:gdLst/>
            <a:ahLst/>
            <a:cxnLst/>
            <a:rect l="l" t="t" r="r" b="b"/>
            <a:pathLst>
              <a:path w="378968" h="211582" extrusionOk="0">
                <a:moveTo>
                  <a:pt x="0" y="60960"/>
                </a:moveTo>
                <a:lnTo>
                  <a:pt x="50038" y="0"/>
                </a:lnTo>
                <a:lnTo>
                  <a:pt x="1778" y="114554"/>
                </a:lnTo>
                <a:lnTo>
                  <a:pt x="106172" y="762"/>
                </a:lnTo>
                <a:lnTo>
                  <a:pt x="289560" y="211074"/>
                </a:lnTo>
                <a:lnTo>
                  <a:pt x="374650" y="153924"/>
                </a:lnTo>
                <a:lnTo>
                  <a:pt x="322326" y="211582"/>
                </a:lnTo>
                <a:lnTo>
                  <a:pt x="378968" y="19050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8627"/>
              </a:srgbClr>
            </a:outerShdw>
          </a:effectLst>
        </p:spPr>
      </p:sp>
      <p:sp>
        <p:nvSpPr>
          <p:cNvPr id="10" name="Google Shape;10;p91"/>
          <p:cNvSpPr txBox="1">
            <a:spLocks noGrp="1"/>
          </p:cNvSpPr>
          <p:nvPr>
            <p:ph type="ctrTitle"/>
          </p:nvPr>
        </p:nvSpPr>
        <p:spPr>
          <a:xfrm>
            <a:off x="311700" y="2207018"/>
            <a:ext cx="8520600" cy="576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91"/>
          <p:cNvSpPr txBox="1">
            <a:spLocks noGrp="1"/>
          </p:cNvSpPr>
          <p:nvPr>
            <p:ph type="subTitle" idx="1"/>
          </p:nvPr>
        </p:nvSpPr>
        <p:spPr>
          <a:xfrm>
            <a:off x="311700" y="2744468"/>
            <a:ext cx="8520600" cy="478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ercentages">
  <p:cSld name="BIG_NUMBER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00"/>
          <p:cNvSpPr txBox="1">
            <a:spLocks noGrp="1"/>
          </p:cNvSpPr>
          <p:nvPr>
            <p:ph type="title"/>
          </p:nvPr>
        </p:nvSpPr>
        <p:spPr>
          <a:xfrm>
            <a:off x="944500" y="3207700"/>
            <a:ext cx="2073600" cy="8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7" name="Google Shape;57;p100"/>
          <p:cNvSpPr txBox="1">
            <a:spLocks noGrp="1"/>
          </p:cNvSpPr>
          <p:nvPr>
            <p:ph type="subTitle" idx="1"/>
          </p:nvPr>
        </p:nvSpPr>
        <p:spPr>
          <a:xfrm>
            <a:off x="944500" y="3925100"/>
            <a:ext cx="2073600" cy="81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8" name="Google Shape;58;p100"/>
          <p:cNvSpPr txBox="1">
            <a:spLocks noGrp="1"/>
          </p:cNvSpPr>
          <p:nvPr>
            <p:ph type="title" idx="2"/>
          </p:nvPr>
        </p:nvSpPr>
        <p:spPr>
          <a:xfrm>
            <a:off x="3535200" y="3207700"/>
            <a:ext cx="2073600" cy="8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9" name="Google Shape;59;p100"/>
          <p:cNvSpPr txBox="1">
            <a:spLocks noGrp="1"/>
          </p:cNvSpPr>
          <p:nvPr>
            <p:ph type="subTitle" idx="3"/>
          </p:nvPr>
        </p:nvSpPr>
        <p:spPr>
          <a:xfrm>
            <a:off x="3535200" y="3925100"/>
            <a:ext cx="2073600" cy="81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100"/>
          <p:cNvSpPr txBox="1">
            <a:spLocks noGrp="1"/>
          </p:cNvSpPr>
          <p:nvPr>
            <p:ph type="title" idx="4"/>
          </p:nvPr>
        </p:nvSpPr>
        <p:spPr>
          <a:xfrm>
            <a:off x="6125900" y="3207700"/>
            <a:ext cx="2073600" cy="8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61" name="Google Shape;61;p100"/>
          <p:cNvSpPr txBox="1">
            <a:spLocks noGrp="1"/>
          </p:cNvSpPr>
          <p:nvPr>
            <p:ph type="subTitle" idx="5"/>
          </p:nvPr>
        </p:nvSpPr>
        <p:spPr>
          <a:xfrm>
            <a:off x="6125900" y="3925100"/>
            <a:ext cx="2073600" cy="81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 name="Google Shape;62;p100"/>
          <p:cNvSpPr txBox="1">
            <a:spLocks noGrp="1"/>
          </p:cNvSpPr>
          <p:nvPr>
            <p:ph type="title" idx="6"/>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01"/>
          <p:cNvSpPr/>
          <p:nvPr/>
        </p:nvSpPr>
        <p:spPr>
          <a:xfrm>
            <a:off x="-231500" y="3179175"/>
            <a:ext cx="1203775" cy="2068025"/>
          </a:xfrm>
          <a:custGeom>
            <a:avLst/>
            <a:gdLst/>
            <a:ahLst/>
            <a:cxnLst/>
            <a:rect l="l" t="t" r="r" b="b"/>
            <a:pathLst>
              <a:path w="48151" h="82721" extrusionOk="0">
                <a:moveTo>
                  <a:pt x="0" y="32409"/>
                </a:moveTo>
                <a:lnTo>
                  <a:pt x="37348" y="82721"/>
                </a:lnTo>
                <a:lnTo>
                  <a:pt x="48151" y="82103"/>
                </a:lnTo>
                <a:lnTo>
                  <a:pt x="6173"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18823"/>
              </a:srgbClr>
            </a:outerShdw>
          </a:effectLst>
        </p:spPr>
      </p:sp>
      <p:sp>
        <p:nvSpPr>
          <p:cNvPr id="65" name="Google Shape;65;p101"/>
          <p:cNvSpPr/>
          <p:nvPr/>
        </p:nvSpPr>
        <p:spPr>
          <a:xfrm>
            <a:off x="7284325" y="-92600"/>
            <a:ext cx="1913700" cy="1134325"/>
          </a:xfrm>
          <a:custGeom>
            <a:avLst/>
            <a:gdLst/>
            <a:ahLst/>
            <a:cxnLst/>
            <a:rect l="l" t="t" r="r" b="b"/>
            <a:pathLst>
              <a:path w="76548" h="45373" extrusionOk="0">
                <a:moveTo>
                  <a:pt x="0" y="0"/>
                </a:moveTo>
                <a:lnTo>
                  <a:pt x="76548" y="45373"/>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30980"/>
              </a:srgbClr>
            </a:outerShdw>
          </a:effectLst>
        </p:spPr>
      </p:sp>
      <p:sp>
        <p:nvSpPr>
          <p:cNvPr id="66" name="Google Shape;66;p101"/>
          <p:cNvSpPr txBox="1">
            <a:spLocks noGrp="1"/>
          </p:cNvSpPr>
          <p:nvPr>
            <p:ph type="title"/>
          </p:nvPr>
        </p:nvSpPr>
        <p:spPr>
          <a:xfrm>
            <a:off x="736500" y="550375"/>
            <a:ext cx="7671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02"/>
          <p:cNvSpPr txBox="1">
            <a:spLocks noGrp="1"/>
          </p:cNvSpPr>
          <p:nvPr>
            <p:ph type="body" idx="1"/>
          </p:nvPr>
        </p:nvSpPr>
        <p:spPr>
          <a:xfrm>
            <a:off x="677950" y="1390675"/>
            <a:ext cx="2891400" cy="16824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1600"/>
              </a:spcBef>
              <a:spcAft>
                <a:spcPts val="0"/>
              </a:spcAft>
              <a:buSzPts val="1600"/>
              <a:buChar char="○"/>
              <a:defRPr sz="1600"/>
            </a:lvl2pPr>
            <a:lvl3pPr marL="1371600" lvl="2" indent="-330200" algn="l">
              <a:lnSpc>
                <a:spcPct val="100000"/>
              </a:lnSpc>
              <a:spcBef>
                <a:spcPts val="1600"/>
              </a:spcBef>
              <a:spcAft>
                <a:spcPts val="0"/>
              </a:spcAft>
              <a:buSzPts val="1600"/>
              <a:buChar char="■"/>
              <a:defRPr sz="1600"/>
            </a:lvl3pPr>
            <a:lvl4pPr marL="1828800" lvl="3" indent="-330200" algn="l">
              <a:lnSpc>
                <a:spcPct val="100000"/>
              </a:lnSpc>
              <a:spcBef>
                <a:spcPts val="1600"/>
              </a:spcBef>
              <a:spcAft>
                <a:spcPts val="0"/>
              </a:spcAft>
              <a:buSzPts val="1600"/>
              <a:buChar char="●"/>
              <a:defRPr sz="1600"/>
            </a:lvl4pPr>
            <a:lvl5pPr marL="2286000" lvl="4" indent="-330200" algn="l">
              <a:lnSpc>
                <a:spcPct val="100000"/>
              </a:lnSpc>
              <a:spcBef>
                <a:spcPts val="1600"/>
              </a:spcBef>
              <a:spcAft>
                <a:spcPts val="0"/>
              </a:spcAft>
              <a:buSzPts val="1600"/>
              <a:buChar char="○"/>
              <a:defRPr sz="1600"/>
            </a:lvl5pPr>
            <a:lvl6pPr marL="2743200" lvl="5" indent="-330200" algn="l">
              <a:lnSpc>
                <a:spcPct val="100000"/>
              </a:lnSpc>
              <a:spcBef>
                <a:spcPts val="1600"/>
              </a:spcBef>
              <a:spcAft>
                <a:spcPts val="0"/>
              </a:spcAft>
              <a:buSzPts val="1600"/>
              <a:buChar char="■"/>
              <a:defRPr sz="1600"/>
            </a:lvl6pPr>
            <a:lvl7pPr marL="3200400" lvl="6" indent="-330200" algn="l">
              <a:lnSpc>
                <a:spcPct val="100000"/>
              </a:lnSpc>
              <a:spcBef>
                <a:spcPts val="1600"/>
              </a:spcBef>
              <a:spcAft>
                <a:spcPts val="0"/>
              </a:spcAft>
              <a:buSzPts val="1600"/>
              <a:buChar char="●"/>
              <a:defRPr sz="1600"/>
            </a:lvl7pPr>
            <a:lvl8pPr marL="3657600" lvl="7" indent="-330200" algn="l">
              <a:lnSpc>
                <a:spcPct val="100000"/>
              </a:lnSpc>
              <a:spcBef>
                <a:spcPts val="1600"/>
              </a:spcBef>
              <a:spcAft>
                <a:spcPts val="0"/>
              </a:spcAft>
              <a:buSzPts val="1600"/>
              <a:buChar char="○"/>
              <a:defRPr sz="1600"/>
            </a:lvl8pPr>
            <a:lvl9pPr marL="4114800" lvl="8" indent="-330200" algn="l">
              <a:lnSpc>
                <a:spcPct val="100000"/>
              </a:lnSpc>
              <a:spcBef>
                <a:spcPts val="1600"/>
              </a:spcBef>
              <a:spcAft>
                <a:spcPts val="1600"/>
              </a:spcAft>
              <a:buSzPts val="1600"/>
              <a:buChar char="■"/>
              <a:defRPr sz="1600"/>
            </a:lvl9pPr>
          </a:lstStyle>
          <a:p>
            <a:endParaRPr/>
          </a:p>
        </p:txBody>
      </p:sp>
      <p:sp>
        <p:nvSpPr>
          <p:cNvPr id="69" name="Google Shape;69;p102"/>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0"/>
        <p:cNvGrpSpPr/>
        <p:nvPr/>
      </p:nvGrpSpPr>
      <p:grpSpPr>
        <a:xfrm>
          <a:off x="0" y="0"/>
          <a:ext cx="0" cy="0"/>
          <a:chOff x="0" y="0"/>
          <a:chExt cx="0" cy="0"/>
        </a:xfrm>
      </p:grpSpPr>
      <p:sp>
        <p:nvSpPr>
          <p:cNvPr id="71" name="Google Shape;71;p103"/>
          <p:cNvSpPr/>
          <p:nvPr/>
        </p:nvSpPr>
        <p:spPr>
          <a:xfrm>
            <a:off x="4801575" y="-38575"/>
            <a:ext cx="4884671" cy="5239475"/>
          </a:xfrm>
          <a:custGeom>
            <a:avLst/>
            <a:gdLst/>
            <a:ahLst/>
            <a:cxnLst/>
            <a:rect l="l" t="t" r="r" b="b"/>
            <a:pathLst>
              <a:path w="182417" h="209579" extrusionOk="0">
                <a:moveTo>
                  <a:pt x="0" y="0"/>
                </a:moveTo>
                <a:lnTo>
                  <a:pt x="117908" y="209579"/>
                </a:lnTo>
                <a:lnTo>
                  <a:pt x="182417" y="209579"/>
                </a:lnTo>
                <a:lnTo>
                  <a:pt x="182417" y="0"/>
                </a:lnTo>
                <a:close/>
              </a:path>
            </a:pathLst>
          </a:custGeom>
          <a:solidFill>
            <a:schemeClr val="lt2"/>
          </a:solidFill>
          <a:ln w="9525" cap="flat" cmpd="sng">
            <a:solidFill>
              <a:schemeClr val="accent1"/>
            </a:solidFill>
            <a:prstDash val="solid"/>
            <a:round/>
            <a:headEnd type="none" w="sm" len="sm"/>
            <a:tailEnd type="none" w="sm" len="sm"/>
          </a:ln>
          <a:effectLst>
            <a:outerShdw blurRad="57150" dist="19050" dir="5400000" algn="bl" rotWithShape="0">
              <a:schemeClr val="dk1">
                <a:alpha val="20000"/>
              </a:schemeClr>
            </a:outerShdw>
          </a:effectLst>
        </p:spPr>
      </p:sp>
      <p:sp>
        <p:nvSpPr>
          <p:cNvPr id="72" name="Google Shape;72;p103"/>
          <p:cNvSpPr txBox="1">
            <a:spLocks noGrp="1"/>
          </p:cNvSpPr>
          <p:nvPr>
            <p:ph type="title"/>
          </p:nvPr>
        </p:nvSpPr>
        <p:spPr>
          <a:xfrm>
            <a:off x="6185475" y="714750"/>
            <a:ext cx="2247000" cy="2140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3000"/>
            </a:lvl1pPr>
            <a:lvl2pPr lvl="1" algn="r">
              <a:lnSpc>
                <a:spcPct val="100000"/>
              </a:lnSpc>
              <a:spcBef>
                <a:spcPts val="0"/>
              </a:spcBef>
              <a:spcAft>
                <a:spcPts val="0"/>
              </a:spcAft>
              <a:buSzPts val="3000"/>
              <a:buNone/>
              <a:defRPr sz="3000"/>
            </a:lvl2pPr>
            <a:lvl3pPr lvl="2" algn="r">
              <a:lnSpc>
                <a:spcPct val="100000"/>
              </a:lnSpc>
              <a:spcBef>
                <a:spcPts val="0"/>
              </a:spcBef>
              <a:spcAft>
                <a:spcPts val="0"/>
              </a:spcAft>
              <a:buSzPts val="3000"/>
              <a:buNone/>
              <a:defRPr sz="3000"/>
            </a:lvl3pPr>
            <a:lvl4pPr lvl="3" algn="r">
              <a:lnSpc>
                <a:spcPct val="100000"/>
              </a:lnSpc>
              <a:spcBef>
                <a:spcPts val="0"/>
              </a:spcBef>
              <a:spcAft>
                <a:spcPts val="0"/>
              </a:spcAft>
              <a:buSzPts val="3000"/>
              <a:buNone/>
              <a:defRPr sz="3000"/>
            </a:lvl4pPr>
            <a:lvl5pPr lvl="4" algn="r">
              <a:lnSpc>
                <a:spcPct val="100000"/>
              </a:lnSpc>
              <a:spcBef>
                <a:spcPts val="0"/>
              </a:spcBef>
              <a:spcAft>
                <a:spcPts val="0"/>
              </a:spcAft>
              <a:buSzPts val="3000"/>
              <a:buNone/>
              <a:defRPr sz="3000"/>
            </a:lvl5pPr>
            <a:lvl6pPr lvl="5" algn="r">
              <a:lnSpc>
                <a:spcPct val="100000"/>
              </a:lnSpc>
              <a:spcBef>
                <a:spcPts val="0"/>
              </a:spcBef>
              <a:spcAft>
                <a:spcPts val="0"/>
              </a:spcAft>
              <a:buSzPts val="3000"/>
              <a:buNone/>
              <a:defRPr sz="3000"/>
            </a:lvl6pPr>
            <a:lvl7pPr lvl="6" algn="r">
              <a:lnSpc>
                <a:spcPct val="100000"/>
              </a:lnSpc>
              <a:spcBef>
                <a:spcPts val="0"/>
              </a:spcBef>
              <a:spcAft>
                <a:spcPts val="0"/>
              </a:spcAft>
              <a:buSzPts val="3000"/>
              <a:buNone/>
              <a:defRPr sz="3000"/>
            </a:lvl7pPr>
            <a:lvl8pPr lvl="7" algn="r">
              <a:lnSpc>
                <a:spcPct val="100000"/>
              </a:lnSpc>
              <a:spcBef>
                <a:spcPts val="0"/>
              </a:spcBef>
              <a:spcAft>
                <a:spcPts val="0"/>
              </a:spcAft>
              <a:buSzPts val="3000"/>
              <a:buNone/>
              <a:defRPr sz="3000"/>
            </a:lvl8pPr>
            <a:lvl9pPr lvl="8" algn="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1_2">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04"/>
          <p:cNvSpPr/>
          <p:nvPr/>
        </p:nvSpPr>
        <p:spPr>
          <a:xfrm>
            <a:off x="5332075" y="-46300"/>
            <a:ext cx="4027975" cy="4220900"/>
          </a:xfrm>
          <a:custGeom>
            <a:avLst/>
            <a:gdLst/>
            <a:ahLst/>
            <a:cxnLst/>
            <a:rect l="l" t="t" r="r" b="b"/>
            <a:pathLst>
              <a:path w="161119" h="168836" extrusionOk="0">
                <a:moveTo>
                  <a:pt x="0" y="0"/>
                </a:moveTo>
                <a:lnTo>
                  <a:pt x="158033" y="89202"/>
                </a:lnTo>
                <a:lnTo>
                  <a:pt x="140131" y="136118"/>
                </a:lnTo>
                <a:lnTo>
                  <a:pt x="161119" y="168836"/>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0784"/>
              </a:srgbClr>
            </a:outerShdw>
          </a:effectLst>
        </p:spPr>
      </p:sp>
      <p:sp>
        <p:nvSpPr>
          <p:cNvPr id="75" name="Google Shape;75;p104"/>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0784"/>
              </a:srgbClr>
            </a:outerShdw>
          </a:effectLst>
        </p:spPr>
      </p:sp>
      <p:sp>
        <p:nvSpPr>
          <p:cNvPr id="76" name="Google Shape;76;p104"/>
          <p:cNvSpPr txBox="1">
            <a:spLocks noGrp="1"/>
          </p:cNvSpPr>
          <p:nvPr>
            <p:ph type="title"/>
          </p:nvPr>
        </p:nvSpPr>
        <p:spPr>
          <a:xfrm>
            <a:off x="1114173" y="1579200"/>
            <a:ext cx="2185500" cy="380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a:endParaRPr/>
          </a:p>
        </p:txBody>
      </p:sp>
      <p:sp>
        <p:nvSpPr>
          <p:cNvPr id="77" name="Google Shape;77;p104"/>
          <p:cNvSpPr txBox="1">
            <a:spLocks noGrp="1"/>
          </p:cNvSpPr>
          <p:nvPr>
            <p:ph type="subTitle" idx="1"/>
          </p:nvPr>
        </p:nvSpPr>
        <p:spPr>
          <a:xfrm>
            <a:off x="1114173" y="1896372"/>
            <a:ext cx="2185500" cy="645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78" name="Google Shape;78;p104"/>
          <p:cNvSpPr txBox="1">
            <a:spLocks noGrp="1"/>
          </p:cNvSpPr>
          <p:nvPr>
            <p:ph type="title" idx="2"/>
          </p:nvPr>
        </p:nvSpPr>
        <p:spPr>
          <a:xfrm>
            <a:off x="1114173" y="2987377"/>
            <a:ext cx="2185500" cy="380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a:endParaRPr/>
          </a:p>
        </p:txBody>
      </p:sp>
      <p:sp>
        <p:nvSpPr>
          <p:cNvPr id="79" name="Google Shape;79;p104"/>
          <p:cNvSpPr txBox="1">
            <a:spLocks noGrp="1"/>
          </p:cNvSpPr>
          <p:nvPr>
            <p:ph type="subTitle" idx="3"/>
          </p:nvPr>
        </p:nvSpPr>
        <p:spPr>
          <a:xfrm>
            <a:off x="1114173" y="3297799"/>
            <a:ext cx="2185500" cy="645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80" name="Google Shape;80;p104"/>
          <p:cNvSpPr txBox="1">
            <a:spLocks noGrp="1"/>
          </p:cNvSpPr>
          <p:nvPr>
            <p:ph type="title" idx="4"/>
          </p:nvPr>
        </p:nvSpPr>
        <p:spPr>
          <a:xfrm>
            <a:off x="5844348" y="1579200"/>
            <a:ext cx="2185500" cy="38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81" name="Google Shape;81;p104"/>
          <p:cNvSpPr txBox="1">
            <a:spLocks noGrp="1"/>
          </p:cNvSpPr>
          <p:nvPr>
            <p:ph type="subTitle" idx="5"/>
          </p:nvPr>
        </p:nvSpPr>
        <p:spPr>
          <a:xfrm>
            <a:off x="5844348" y="1896372"/>
            <a:ext cx="2185500" cy="64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82" name="Google Shape;82;p104"/>
          <p:cNvSpPr txBox="1">
            <a:spLocks noGrp="1"/>
          </p:cNvSpPr>
          <p:nvPr>
            <p:ph type="title" idx="6"/>
          </p:nvPr>
        </p:nvSpPr>
        <p:spPr>
          <a:xfrm>
            <a:off x="5844348" y="2987377"/>
            <a:ext cx="2185500" cy="38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83" name="Google Shape;83;p104"/>
          <p:cNvSpPr txBox="1">
            <a:spLocks noGrp="1"/>
          </p:cNvSpPr>
          <p:nvPr>
            <p:ph type="subTitle" idx="7"/>
          </p:nvPr>
        </p:nvSpPr>
        <p:spPr>
          <a:xfrm>
            <a:off x="5844348" y="3297799"/>
            <a:ext cx="2185500" cy="64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84" name="Google Shape;84;p104"/>
          <p:cNvSpPr txBox="1">
            <a:spLocks noGrp="1"/>
          </p:cNvSpPr>
          <p:nvPr>
            <p:ph type="title" idx="8"/>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2">
  <p:cSld name="SECTION_TITLE_AND_DESCRIPTION_2">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05"/>
          <p:cNvSpPr txBox="1">
            <a:spLocks noGrp="1"/>
          </p:cNvSpPr>
          <p:nvPr>
            <p:ph type="title"/>
          </p:nvPr>
        </p:nvSpPr>
        <p:spPr>
          <a:xfrm>
            <a:off x="751460" y="3395875"/>
            <a:ext cx="1650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7" name="Google Shape;87;p105"/>
          <p:cNvSpPr txBox="1">
            <a:spLocks noGrp="1"/>
          </p:cNvSpPr>
          <p:nvPr>
            <p:ph type="subTitle" idx="1"/>
          </p:nvPr>
        </p:nvSpPr>
        <p:spPr>
          <a:xfrm>
            <a:off x="751460" y="3713049"/>
            <a:ext cx="1650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105"/>
          <p:cNvSpPr txBox="1">
            <a:spLocks noGrp="1"/>
          </p:cNvSpPr>
          <p:nvPr>
            <p:ph type="title" idx="2"/>
          </p:nvPr>
        </p:nvSpPr>
        <p:spPr>
          <a:xfrm>
            <a:off x="2748387" y="3395875"/>
            <a:ext cx="1650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9" name="Google Shape;89;p105"/>
          <p:cNvSpPr txBox="1">
            <a:spLocks noGrp="1"/>
          </p:cNvSpPr>
          <p:nvPr>
            <p:ph type="subTitle" idx="3"/>
          </p:nvPr>
        </p:nvSpPr>
        <p:spPr>
          <a:xfrm>
            <a:off x="2748387" y="3713049"/>
            <a:ext cx="1650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105"/>
          <p:cNvSpPr txBox="1">
            <a:spLocks noGrp="1"/>
          </p:cNvSpPr>
          <p:nvPr>
            <p:ph type="title" idx="4"/>
          </p:nvPr>
        </p:nvSpPr>
        <p:spPr>
          <a:xfrm>
            <a:off x="4745313" y="3395875"/>
            <a:ext cx="1650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1" name="Google Shape;91;p105"/>
          <p:cNvSpPr txBox="1">
            <a:spLocks noGrp="1"/>
          </p:cNvSpPr>
          <p:nvPr>
            <p:ph type="subTitle" idx="5"/>
          </p:nvPr>
        </p:nvSpPr>
        <p:spPr>
          <a:xfrm>
            <a:off x="4745313" y="3713049"/>
            <a:ext cx="1650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2" name="Google Shape;92;p105"/>
          <p:cNvSpPr txBox="1">
            <a:spLocks noGrp="1"/>
          </p:cNvSpPr>
          <p:nvPr>
            <p:ph type="title" idx="6"/>
          </p:nvPr>
        </p:nvSpPr>
        <p:spPr>
          <a:xfrm>
            <a:off x="6742240" y="3395875"/>
            <a:ext cx="1650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3" name="Google Shape;93;p105"/>
          <p:cNvSpPr txBox="1">
            <a:spLocks noGrp="1"/>
          </p:cNvSpPr>
          <p:nvPr>
            <p:ph type="subTitle" idx="7"/>
          </p:nvPr>
        </p:nvSpPr>
        <p:spPr>
          <a:xfrm>
            <a:off x="6742240" y="3713049"/>
            <a:ext cx="1650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4" name="Google Shape;94;p105"/>
          <p:cNvSpPr txBox="1">
            <a:spLocks noGrp="1"/>
          </p:cNvSpPr>
          <p:nvPr>
            <p:ph type="title" idx="8"/>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6">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06"/>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07"/>
          <p:cNvSpPr txBox="1">
            <a:spLocks noGrp="1"/>
          </p:cNvSpPr>
          <p:nvPr>
            <p:ph type="title" hasCustomPrompt="1"/>
          </p:nvPr>
        </p:nvSpPr>
        <p:spPr>
          <a:xfrm>
            <a:off x="311700" y="1457075"/>
            <a:ext cx="8520600" cy="17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9" name="Google Shape;99;p107"/>
          <p:cNvSpPr txBox="1">
            <a:spLocks noGrp="1"/>
          </p:cNvSpPr>
          <p:nvPr>
            <p:ph type="body" idx="1"/>
          </p:nvPr>
        </p:nvSpPr>
        <p:spPr>
          <a:xfrm>
            <a:off x="2916750" y="3161075"/>
            <a:ext cx="3310500" cy="13008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17500" algn="ctr">
              <a:lnSpc>
                <a:spcPct val="100000"/>
              </a:lnSpc>
              <a:spcBef>
                <a:spcPts val="160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sp>
        <p:nvSpPr>
          <p:cNvPr id="100" name="Google Shape;100;p107"/>
          <p:cNvSpPr txBox="1">
            <a:spLocks noGrp="1"/>
          </p:cNvSpPr>
          <p:nvPr>
            <p:ph type="title" idx="2"/>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ONE_COLUMN_TEXT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08"/>
          <p:cNvSpPr txBox="1">
            <a:spLocks noGrp="1"/>
          </p:cNvSpPr>
          <p:nvPr>
            <p:ph type="title"/>
          </p:nvPr>
        </p:nvSpPr>
        <p:spPr>
          <a:xfrm>
            <a:off x="1225013" y="2105975"/>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3" name="Google Shape;103;p108"/>
          <p:cNvSpPr txBox="1">
            <a:spLocks noGrp="1"/>
          </p:cNvSpPr>
          <p:nvPr>
            <p:ph type="subTitle" idx="1"/>
          </p:nvPr>
        </p:nvSpPr>
        <p:spPr>
          <a:xfrm>
            <a:off x="1225013" y="2507375"/>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4" name="Google Shape;104;p108"/>
          <p:cNvSpPr txBox="1">
            <a:spLocks noGrp="1"/>
          </p:cNvSpPr>
          <p:nvPr>
            <p:ph type="title" idx="2"/>
          </p:nvPr>
        </p:nvSpPr>
        <p:spPr>
          <a:xfrm>
            <a:off x="3684751" y="2105975"/>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5" name="Google Shape;105;p108"/>
          <p:cNvSpPr txBox="1">
            <a:spLocks noGrp="1"/>
          </p:cNvSpPr>
          <p:nvPr>
            <p:ph type="subTitle" idx="3"/>
          </p:nvPr>
        </p:nvSpPr>
        <p:spPr>
          <a:xfrm>
            <a:off x="3684751" y="2507375"/>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6" name="Google Shape;106;p108"/>
          <p:cNvSpPr txBox="1">
            <a:spLocks noGrp="1"/>
          </p:cNvSpPr>
          <p:nvPr>
            <p:ph type="title" idx="4"/>
          </p:nvPr>
        </p:nvSpPr>
        <p:spPr>
          <a:xfrm>
            <a:off x="6144489" y="2105975"/>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7" name="Google Shape;107;p108"/>
          <p:cNvSpPr txBox="1">
            <a:spLocks noGrp="1"/>
          </p:cNvSpPr>
          <p:nvPr>
            <p:ph type="subTitle" idx="5"/>
          </p:nvPr>
        </p:nvSpPr>
        <p:spPr>
          <a:xfrm>
            <a:off x="6144489" y="2507375"/>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8" name="Google Shape;108;p108"/>
          <p:cNvSpPr/>
          <p:nvPr/>
        </p:nvSpPr>
        <p:spPr>
          <a:xfrm>
            <a:off x="7469525" y="-157700"/>
            <a:ext cx="1867375" cy="5393800"/>
          </a:xfrm>
          <a:custGeom>
            <a:avLst/>
            <a:gdLst/>
            <a:ahLst/>
            <a:cxnLst/>
            <a:rect l="l" t="t" r="r" b="b"/>
            <a:pathLst>
              <a:path w="74695" h="215752" extrusionOk="0">
                <a:moveTo>
                  <a:pt x="0" y="0"/>
                </a:moveTo>
                <a:lnTo>
                  <a:pt x="74695" y="61114"/>
                </a:lnTo>
                <a:lnTo>
                  <a:pt x="309" y="215752"/>
                </a:lnTo>
                <a:lnTo>
                  <a:pt x="72226" y="181799"/>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sp>
      <p:sp>
        <p:nvSpPr>
          <p:cNvPr id="109" name="Google Shape;109;p108"/>
          <p:cNvSpPr txBox="1">
            <a:spLocks noGrp="1"/>
          </p:cNvSpPr>
          <p:nvPr>
            <p:ph type="title" idx="6"/>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ive columns">
  <p:cSld name="CUSTOM_2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09"/>
          <p:cNvSpPr txBox="1">
            <a:spLocks noGrp="1"/>
          </p:cNvSpPr>
          <p:nvPr>
            <p:ph type="title"/>
          </p:nvPr>
        </p:nvSpPr>
        <p:spPr>
          <a:xfrm>
            <a:off x="844013" y="21059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2" name="Google Shape;112;p109"/>
          <p:cNvSpPr txBox="1">
            <a:spLocks noGrp="1"/>
          </p:cNvSpPr>
          <p:nvPr>
            <p:ph type="subTitle" idx="1"/>
          </p:nvPr>
        </p:nvSpPr>
        <p:spPr>
          <a:xfrm>
            <a:off x="844013" y="25073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3" name="Google Shape;113;p109"/>
          <p:cNvSpPr txBox="1">
            <a:spLocks noGrp="1"/>
          </p:cNvSpPr>
          <p:nvPr>
            <p:ph type="title" idx="2"/>
          </p:nvPr>
        </p:nvSpPr>
        <p:spPr>
          <a:xfrm>
            <a:off x="3684751" y="21059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4" name="Google Shape;114;p109"/>
          <p:cNvSpPr txBox="1">
            <a:spLocks noGrp="1"/>
          </p:cNvSpPr>
          <p:nvPr>
            <p:ph type="subTitle" idx="3"/>
          </p:nvPr>
        </p:nvSpPr>
        <p:spPr>
          <a:xfrm>
            <a:off x="3684751" y="25073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5" name="Google Shape;115;p109"/>
          <p:cNvSpPr txBox="1">
            <a:spLocks noGrp="1"/>
          </p:cNvSpPr>
          <p:nvPr>
            <p:ph type="title" idx="4"/>
          </p:nvPr>
        </p:nvSpPr>
        <p:spPr>
          <a:xfrm>
            <a:off x="6525489" y="21059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6" name="Google Shape;116;p109"/>
          <p:cNvSpPr txBox="1">
            <a:spLocks noGrp="1"/>
          </p:cNvSpPr>
          <p:nvPr>
            <p:ph type="subTitle" idx="5"/>
          </p:nvPr>
        </p:nvSpPr>
        <p:spPr>
          <a:xfrm>
            <a:off x="6525489" y="25073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7" name="Google Shape;117;p109"/>
          <p:cNvSpPr txBox="1">
            <a:spLocks noGrp="1"/>
          </p:cNvSpPr>
          <p:nvPr>
            <p:ph type="title" idx="6"/>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118" name="Google Shape;118;p109"/>
          <p:cNvSpPr txBox="1">
            <a:spLocks noGrp="1"/>
          </p:cNvSpPr>
          <p:nvPr>
            <p:ph type="title" idx="7"/>
          </p:nvPr>
        </p:nvSpPr>
        <p:spPr>
          <a:xfrm>
            <a:off x="2264363" y="33566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9" name="Google Shape;119;p109"/>
          <p:cNvSpPr txBox="1">
            <a:spLocks noGrp="1"/>
          </p:cNvSpPr>
          <p:nvPr>
            <p:ph type="subTitle" idx="8"/>
          </p:nvPr>
        </p:nvSpPr>
        <p:spPr>
          <a:xfrm>
            <a:off x="2264363" y="37580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0" name="Google Shape;120;p109"/>
          <p:cNvSpPr txBox="1">
            <a:spLocks noGrp="1"/>
          </p:cNvSpPr>
          <p:nvPr>
            <p:ph type="title" idx="9"/>
          </p:nvPr>
        </p:nvSpPr>
        <p:spPr>
          <a:xfrm>
            <a:off x="5105113" y="3356675"/>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1" name="Google Shape;121;p109"/>
          <p:cNvSpPr txBox="1">
            <a:spLocks noGrp="1"/>
          </p:cNvSpPr>
          <p:nvPr>
            <p:ph type="subTitle" idx="13"/>
          </p:nvPr>
        </p:nvSpPr>
        <p:spPr>
          <a:xfrm>
            <a:off x="5105113" y="3758075"/>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92"/>
          <p:cNvSpPr/>
          <p:nvPr/>
        </p:nvSpPr>
        <p:spPr>
          <a:xfrm>
            <a:off x="-1815650" y="-379800"/>
            <a:ext cx="11252200" cy="4546600"/>
          </a:xfrm>
          <a:custGeom>
            <a:avLst/>
            <a:gdLst/>
            <a:ahLst/>
            <a:cxnLst/>
            <a:rect l="l" t="t" r="r" b="b"/>
            <a:pathLst>
              <a:path w="450088" h="181864" extrusionOk="0">
                <a:moveTo>
                  <a:pt x="450088" y="181864"/>
                </a:moveTo>
                <a:lnTo>
                  <a:pt x="0" y="151384"/>
                </a:lnTo>
                <a:lnTo>
                  <a:pt x="244856" y="10160"/>
                </a:lnTo>
                <a:lnTo>
                  <a:pt x="448564" y="168656"/>
                </a:lnTo>
                <a:lnTo>
                  <a:pt x="399796"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8627"/>
              </a:srgbClr>
            </a:outerShdw>
          </a:effectLst>
        </p:spPr>
      </p:sp>
      <p:sp>
        <p:nvSpPr>
          <p:cNvPr id="14" name="Google Shape;14;p92"/>
          <p:cNvSpPr txBox="1">
            <a:spLocks noGrp="1"/>
          </p:cNvSpPr>
          <p:nvPr>
            <p:ph type="title"/>
          </p:nvPr>
        </p:nvSpPr>
        <p:spPr>
          <a:xfrm>
            <a:off x="667500" y="22539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 name="Google Shape;15;p92"/>
          <p:cNvSpPr txBox="1">
            <a:spLocks noGrp="1"/>
          </p:cNvSpPr>
          <p:nvPr>
            <p:ph type="subTitle" idx="1"/>
          </p:nvPr>
        </p:nvSpPr>
        <p:spPr>
          <a:xfrm>
            <a:off x="667500" y="2803075"/>
            <a:ext cx="1793700" cy="79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92"/>
          <p:cNvSpPr txBox="1">
            <a:spLocks noGrp="1"/>
          </p:cNvSpPr>
          <p:nvPr>
            <p:ph type="title" idx="2"/>
          </p:nvPr>
        </p:nvSpPr>
        <p:spPr>
          <a:xfrm>
            <a:off x="667500" y="1590575"/>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 name="Google Shape;17;p92"/>
          <p:cNvSpPr txBox="1">
            <a:spLocks noGrp="1"/>
          </p:cNvSpPr>
          <p:nvPr>
            <p:ph type="title" idx="3"/>
          </p:nvPr>
        </p:nvSpPr>
        <p:spPr>
          <a:xfrm>
            <a:off x="2672600" y="22539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 name="Google Shape;18;p92"/>
          <p:cNvSpPr txBox="1">
            <a:spLocks noGrp="1"/>
          </p:cNvSpPr>
          <p:nvPr>
            <p:ph type="subTitle" idx="4"/>
          </p:nvPr>
        </p:nvSpPr>
        <p:spPr>
          <a:xfrm>
            <a:off x="2672600" y="2803075"/>
            <a:ext cx="1793700" cy="79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9" name="Google Shape;19;p92"/>
          <p:cNvSpPr txBox="1">
            <a:spLocks noGrp="1"/>
          </p:cNvSpPr>
          <p:nvPr>
            <p:ph type="title" idx="5"/>
          </p:nvPr>
        </p:nvSpPr>
        <p:spPr>
          <a:xfrm>
            <a:off x="2672600" y="1590575"/>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0" name="Google Shape;20;p92"/>
          <p:cNvSpPr txBox="1">
            <a:spLocks noGrp="1"/>
          </p:cNvSpPr>
          <p:nvPr>
            <p:ph type="title" idx="6"/>
          </p:nvPr>
        </p:nvSpPr>
        <p:spPr>
          <a:xfrm>
            <a:off x="4677700" y="22539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1" name="Google Shape;21;p92"/>
          <p:cNvSpPr txBox="1">
            <a:spLocks noGrp="1"/>
          </p:cNvSpPr>
          <p:nvPr>
            <p:ph type="subTitle" idx="7"/>
          </p:nvPr>
        </p:nvSpPr>
        <p:spPr>
          <a:xfrm>
            <a:off x="4677700" y="2803075"/>
            <a:ext cx="1793700" cy="79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 name="Google Shape;22;p92"/>
          <p:cNvSpPr txBox="1">
            <a:spLocks noGrp="1"/>
          </p:cNvSpPr>
          <p:nvPr>
            <p:ph type="title" idx="8"/>
          </p:nvPr>
        </p:nvSpPr>
        <p:spPr>
          <a:xfrm>
            <a:off x="4677700" y="1590575"/>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3" name="Google Shape;23;p92"/>
          <p:cNvSpPr txBox="1">
            <a:spLocks noGrp="1"/>
          </p:cNvSpPr>
          <p:nvPr>
            <p:ph type="title" idx="9"/>
          </p:nvPr>
        </p:nvSpPr>
        <p:spPr>
          <a:xfrm>
            <a:off x="6682800" y="22539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 name="Google Shape;24;p92"/>
          <p:cNvSpPr txBox="1">
            <a:spLocks noGrp="1"/>
          </p:cNvSpPr>
          <p:nvPr>
            <p:ph type="subTitle" idx="13"/>
          </p:nvPr>
        </p:nvSpPr>
        <p:spPr>
          <a:xfrm>
            <a:off x="6682800" y="2803075"/>
            <a:ext cx="1793700" cy="79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 name="Google Shape;25;p92"/>
          <p:cNvSpPr txBox="1">
            <a:spLocks noGrp="1"/>
          </p:cNvSpPr>
          <p:nvPr>
            <p:ph type="title" idx="14"/>
          </p:nvPr>
        </p:nvSpPr>
        <p:spPr>
          <a:xfrm>
            <a:off x="6682800" y="1590575"/>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SECTION_TITLE_AND_DESCRIPTION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110"/>
          <p:cNvSpPr txBox="1">
            <a:spLocks noGrp="1"/>
          </p:cNvSpPr>
          <p:nvPr>
            <p:ph type="title"/>
          </p:nvPr>
        </p:nvSpPr>
        <p:spPr>
          <a:xfrm>
            <a:off x="928625" y="156705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4" name="Google Shape;124;p110"/>
          <p:cNvSpPr txBox="1">
            <a:spLocks noGrp="1"/>
          </p:cNvSpPr>
          <p:nvPr>
            <p:ph type="subTitle" idx="1"/>
          </p:nvPr>
        </p:nvSpPr>
        <p:spPr>
          <a:xfrm>
            <a:off x="928625" y="188422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5" name="Google Shape;125;p110"/>
          <p:cNvSpPr txBox="1">
            <a:spLocks noGrp="1"/>
          </p:cNvSpPr>
          <p:nvPr>
            <p:ph type="title" idx="2"/>
          </p:nvPr>
        </p:nvSpPr>
        <p:spPr>
          <a:xfrm>
            <a:off x="3560850" y="156705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6" name="Google Shape;126;p110"/>
          <p:cNvSpPr txBox="1">
            <a:spLocks noGrp="1"/>
          </p:cNvSpPr>
          <p:nvPr>
            <p:ph type="subTitle" idx="3"/>
          </p:nvPr>
        </p:nvSpPr>
        <p:spPr>
          <a:xfrm>
            <a:off x="3560850" y="188422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7" name="Google Shape;127;p110"/>
          <p:cNvSpPr txBox="1">
            <a:spLocks noGrp="1"/>
          </p:cNvSpPr>
          <p:nvPr>
            <p:ph type="title" idx="4"/>
          </p:nvPr>
        </p:nvSpPr>
        <p:spPr>
          <a:xfrm>
            <a:off x="6193075" y="156705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8" name="Google Shape;128;p110"/>
          <p:cNvSpPr txBox="1">
            <a:spLocks noGrp="1"/>
          </p:cNvSpPr>
          <p:nvPr>
            <p:ph type="subTitle" idx="5"/>
          </p:nvPr>
        </p:nvSpPr>
        <p:spPr>
          <a:xfrm>
            <a:off x="6193075" y="188422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9" name="Google Shape;129;p110"/>
          <p:cNvSpPr txBox="1">
            <a:spLocks noGrp="1"/>
          </p:cNvSpPr>
          <p:nvPr>
            <p:ph type="title" idx="6"/>
          </p:nvPr>
        </p:nvSpPr>
        <p:spPr>
          <a:xfrm>
            <a:off x="928625" y="309767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0" name="Google Shape;130;p110"/>
          <p:cNvSpPr txBox="1">
            <a:spLocks noGrp="1"/>
          </p:cNvSpPr>
          <p:nvPr>
            <p:ph type="subTitle" idx="7"/>
          </p:nvPr>
        </p:nvSpPr>
        <p:spPr>
          <a:xfrm>
            <a:off x="928625" y="341484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1" name="Google Shape;131;p110"/>
          <p:cNvSpPr txBox="1">
            <a:spLocks noGrp="1"/>
          </p:cNvSpPr>
          <p:nvPr>
            <p:ph type="title" idx="8"/>
          </p:nvPr>
        </p:nvSpPr>
        <p:spPr>
          <a:xfrm>
            <a:off x="3560850" y="309767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2" name="Google Shape;132;p110"/>
          <p:cNvSpPr txBox="1">
            <a:spLocks noGrp="1"/>
          </p:cNvSpPr>
          <p:nvPr>
            <p:ph type="subTitle" idx="9"/>
          </p:nvPr>
        </p:nvSpPr>
        <p:spPr>
          <a:xfrm>
            <a:off x="3560850" y="341484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3" name="Google Shape;133;p110"/>
          <p:cNvSpPr txBox="1">
            <a:spLocks noGrp="1"/>
          </p:cNvSpPr>
          <p:nvPr>
            <p:ph type="title" idx="13"/>
          </p:nvPr>
        </p:nvSpPr>
        <p:spPr>
          <a:xfrm>
            <a:off x="6193075" y="309767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4" name="Google Shape;134;p110"/>
          <p:cNvSpPr txBox="1">
            <a:spLocks noGrp="1"/>
          </p:cNvSpPr>
          <p:nvPr>
            <p:ph type="subTitle" idx="14"/>
          </p:nvPr>
        </p:nvSpPr>
        <p:spPr>
          <a:xfrm>
            <a:off x="6193075" y="341484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5" name="Google Shape;135;p110"/>
          <p:cNvSpPr/>
          <p:nvPr/>
        </p:nvSpPr>
        <p:spPr>
          <a:xfrm>
            <a:off x="0" y="360975"/>
            <a:ext cx="9406350" cy="4421550"/>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
        <p:nvSpPr>
          <p:cNvPr id="136" name="Google Shape;136;p110"/>
          <p:cNvSpPr txBox="1">
            <a:spLocks noGrp="1"/>
          </p:cNvSpPr>
          <p:nvPr>
            <p:ph type="title" idx="15"/>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p:cSld name="BIG_NUMBER_1_1">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11"/>
          <p:cNvSpPr txBox="1">
            <a:spLocks noGrp="1"/>
          </p:cNvSpPr>
          <p:nvPr>
            <p:ph type="title"/>
          </p:nvPr>
        </p:nvSpPr>
        <p:spPr>
          <a:xfrm>
            <a:off x="1822014" y="3487325"/>
            <a:ext cx="2087700" cy="28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9" name="Google Shape;139;p111"/>
          <p:cNvSpPr txBox="1">
            <a:spLocks noGrp="1"/>
          </p:cNvSpPr>
          <p:nvPr>
            <p:ph type="subTitle" idx="1"/>
          </p:nvPr>
        </p:nvSpPr>
        <p:spPr>
          <a:xfrm>
            <a:off x="1609913" y="2344025"/>
            <a:ext cx="25119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0" name="Google Shape;140;p111"/>
          <p:cNvSpPr txBox="1">
            <a:spLocks noGrp="1"/>
          </p:cNvSpPr>
          <p:nvPr>
            <p:ph type="title" idx="2"/>
          </p:nvPr>
        </p:nvSpPr>
        <p:spPr>
          <a:xfrm>
            <a:off x="5234289" y="3487325"/>
            <a:ext cx="2087700" cy="28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1" name="Google Shape;141;p111"/>
          <p:cNvSpPr txBox="1">
            <a:spLocks noGrp="1"/>
          </p:cNvSpPr>
          <p:nvPr>
            <p:ph type="subTitle" idx="3"/>
          </p:nvPr>
        </p:nvSpPr>
        <p:spPr>
          <a:xfrm>
            <a:off x="5022188" y="2344025"/>
            <a:ext cx="25119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2" name="Google Shape;142;p111"/>
          <p:cNvSpPr/>
          <p:nvPr/>
        </p:nvSpPr>
        <p:spPr>
          <a:xfrm>
            <a:off x="-22850" y="972725"/>
            <a:ext cx="9406350" cy="4398375"/>
          </a:xfrm>
          <a:custGeom>
            <a:avLst/>
            <a:gdLst/>
            <a:ahLst/>
            <a:cxnLst/>
            <a:rect l="l" t="t" r="r" b="b"/>
            <a:pathLst>
              <a:path w="376254" h="175935" extrusionOk="0">
                <a:moveTo>
                  <a:pt x="0" y="0"/>
                </a:moveTo>
                <a:lnTo>
                  <a:pt x="103092" y="170379"/>
                </a:lnTo>
                <a:lnTo>
                  <a:pt x="376254" y="108031"/>
                </a:lnTo>
                <a:lnTo>
                  <a:pt x="320696" y="175935"/>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0000"/>
              </a:srgbClr>
            </a:outerShdw>
          </a:effectLst>
        </p:spPr>
      </p:sp>
      <p:sp>
        <p:nvSpPr>
          <p:cNvPr id="143" name="Google Shape;143;p111"/>
          <p:cNvSpPr txBox="1">
            <a:spLocks noGrp="1"/>
          </p:cNvSpPr>
          <p:nvPr>
            <p:ph type="title" idx="4"/>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ONE_COLUMN_TEXT_2">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112"/>
          <p:cNvSpPr/>
          <p:nvPr/>
        </p:nvSpPr>
        <p:spPr>
          <a:xfrm>
            <a:off x="4610400" y="-392500"/>
            <a:ext cx="5156200" cy="3949700"/>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9803"/>
              </a:srgbClr>
            </a:outerShdw>
          </a:effectLst>
        </p:spPr>
      </p:sp>
      <p:sp>
        <p:nvSpPr>
          <p:cNvPr id="146" name="Google Shape;146;p112"/>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6">
  <p:cSld name="SECTION_TITLE_AND_DESCRIPTION_3">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113"/>
          <p:cNvSpPr/>
          <p:nvPr/>
        </p:nvSpPr>
        <p:spPr>
          <a:xfrm>
            <a:off x="4390950" y="3256800"/>
            <a:ext cx="5116025" cy="2006275"/>
          </a:xfrm>
          <a:custGeom>
            <a:avLst/>
            <a:gdLst/>
            <a:ahLst/>
            <a:cxnLst/>
            <a:rect l="l" t="t" r="r" b="b"/>
            <a:pathLst>
              <a:path w="204641" h="80251" extrusionOk="0">
                <a:moveTo>
                  <a:pt x="0" y="79016"/>
                </a:moveTo>
                <a:lnTo>
                  <a:pt x="204641" y="0"/>
                </a:lnTo>
                <a:lnTo>
                  <a:pt x="130254" y="80251"/>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0000"/>
              </a:srgbClr>
            </a:outerShdw>
          </a:effectLst>
        </p:spPr>
      </p:sp>
      <p:sp>
        <p:nvSpPr>
          <p:cNvPr id="149" name="Google Shape;149;p113"/>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_2_2_1">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14"/>
          <p:cNvSpPr/>
          <p:nvPr/>
        </p:nvSpPr>
        <p:spPr>
          <a:xfrm>
            <a:off x="6875350" y="-100325"/>
            <a:ext cx="2446125" cy="1504725"/>
          </a:xfrm>
          <a:custGeom>
            <a:avLst/>
            <a:gdLst/>
            <a:ahLst/>
            <a:cxnLst/>
            <a:rect l="l" t="t" r="r" b="b"/>
            <a:pathLst>
              <a:path w="97845" h="60189" extrusionOk="0">
                <a:moveTo>
                  <a:pt x="0" y="0"/>
                </a:moveTo>
                <a:lnTo>
                  <a:pt x="97536" y="56794"/>
                </a:lnTo>
                <a:lnTo>
                  <a:pt x="97845" y="60189"/>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0784"/>
              </a:srgbClr>
            </a:outerShdw>
          </a:effectLst>
        </p:spPr>
      </p:sp>
      <p:sp>
        <p:nvSpPr>
          <p:cNvPr id="152" name="Google Shape;152;p114"/>
          <p:cNvSpPr txBox="1">
            <a:spLocks noGrp="1"/>
          </p:cNvSpPr>
          <p:nvPr>
            <p:ph type="title"/>
          </p:nvPr>
        </p:nvSpPr>
        <p:spPr>
          <a:xfrm>
            <a:off x="5820375" y="1664100"/>
            <a:ext cx="24462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3" name="Google Shape;153;p114"/>
          <p:cNvSpPr txBox="1">
            <a:spLocks noGrp="1"/>
          </p:cNvSpPr>
          <p:nvPr>
            <p:ph type="body" idx="1"/>
          </p:nvPr>
        </p:nvSpPr>
        <p:spPr>
          <a:xfrm>
            <a:off x="5820375" y="2498100"/>
            <a:ext cx="2446200" cy="168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15"/>
          <p:cNvSpPr txBox="1">
            <a:spLocks noGrp="1"/>
          </p:cNvSpPr>
          <p:nvPr>
            <p:ph type="body" idx="1"/>
          </p:nvPr>
        </p:nvSpPr>
        <p:spPr>
          <a:xfrm>
            <a:off x="843650" y="1948825"/>
            <a:ext cx="3463500" cy="2284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56" name="Google Shape;156;p115"/>
          <p:cNvSpPr txBox="1">
            <a:spLocks noGrp="1"/>
          </p:cNvSpPr>
          <p:nvPr>
            <p:ph type="body" idx="2"/>
          </p:nvPr>
        </p:nvSpPr>
        <p:spPr>
          <a:xfrm>
            <a:off x="4686909" y="1533475"/>
            <a:ext cx="3463500" cy="2700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57" name="Google Shape;157;p115"/>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158" name="Google Shape;158;p115"/>
          <p:cNvSpPr txBox="1">
            <a:spLocks noGrp="1"/>
          </p:cNvSpPr>
          <p:nvPr>
            <p:ph type="subTitle" idx="3"/>
          </p:nvPr>
        </p:nvSpPr>
        <p:spPr>
          <a:xfrm>
            <a:off x="851925" y="1544125"/>
            <a:ext cx="3463500" cy="4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b="1"/>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116"/>
          <p:cNvSpPr txBox="1">
            <a:spLocks noGrp="1"/>
          </p:cNvSpPr>
          <p:nvPr>
            <p:ph type="body" idx="1"/>
          </p:nvPr>
        </p:nvSpPr>
        <p:spPr>
          <a:xfrm>
            <a:off x="843642" y="1533475"/>
            <a:ext cx="35004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61" name="Google Shape;161;p116"/>
          <p:cNvSpPr/>
          <p:nvPr/>
        </p:nvSpPr>
        <p:spPr>
          <a:xfrm>
            <a:off x="3272750" y="-97150"/>
            <a:ext cx="6140900" cy="2477225"/>
          </a:xfrm>
          <a:custGeom>
            <a:avLst/>
            <a:gdLst/>
            <a:ahLst/>
            <a:cxnLst/>
            <a:rect l="l" t="t" r="r" b="b"/>
            <a:pathLst>
              <a:path w="245636" h="99089" extrusionOk="0">
                <a:moveTo>
                  <a:pt x="244332" y="34681"/>
                </a:moveTo>
                <a:lnTo>
                  <a:pt x="161411" y="261"/>
                </a:lnTo>
                <a:lnTo>
                  <a:pt x="245636" y="99089"/>
                </a:lnTo>
                <a:lnTo>
                  <a:pt x="3390" y="261"/>
                </a:lnTo>
                <a:lnTo>
                  <a:pt x="0"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0000"/>
              </a:srgbClr>
            </a:outerShdw>
          </a:effectLst>
        </p:spPr>
      </p:sp>
      <p:sp>
        <p:nvSpPr>
          <p:cNvPr id="162" name="Google Shape;162;p116"/>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63"/>
        <p:cNvGrpSpPr/>
        <p:nvPr/>
      </p:nvGrpSpPr>
      <p:grpSpPr>
        <a:xfrm>
          <a:off x="0" y="0"/>
          <a:ext cx="0" cy="0"/>
          <a:chOff x="0" y="0"/>
          <a:chExt cx="0" cy="0"/>
        </a:xfrm>
      </p:grpSpPr>
      <p:sp>
        <p:nvSpPr>
          <p:cNvPr id="164" name="Google Shape;164;p119"/>
          <p:cNvSpPr txBox="1">
            <a:spLocks noGrp="1"/>
          </p:cNvSpPr>
          <p:nvPr>
            <p:ph type="title"/>
          </p:nvPr>
        </p:nvSpPr>
        <p:spPr>
          <a:xfrm>
            <a:off x="5700700" y="489675"/>
            <a:ext cx="2718300" cy="1960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3000"/>
              <a:buNone/>
              <a:defRPr sz="3000">
                <a:solidFill>
                  <a:schemeClr val="accent2"/>
                </a:solidFill>
              </a:defRPr>
            </a:lvl1pPr>
            <a:lvl2pPr lvl="1"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2pPr>
            <a:lvl3pPr lvl="2"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3pPr>
            <a:lvl4pPr lvl="3"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4pPr>
            <a:lvl5pPr lvl="4"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5pPr>
            <a:lvl6pPr lvl="5"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6pPr>
            <a:lvl7pPr lvl="6"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7pPr>
            <a:lvl8pPr lvl="7"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8pPr>
            <a:lvl9pPr lvl="8" algn="r">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9pPr>
          </a:lstStyle>
          <a:p>
            <a:endParaRPr/>
          </a:p>
        </p:txBody>
      </p:sp>
      <p:sp>
        <p:nvSpPr>
          <p:cNvPr id="165" name="Google Shape;165;p119"/>
          <p:cNvSpPr/>
          <p:nvPr/>
        </p:nvSpPr>
        <p:spPr>
          <a:xfrm flipH="1">
            <a:off x="-416600" y="-242575"/>
            <a:ext cx="2959250" cy="2662175"/>
          </a:xfrm>
          <a:custGeom>
            <a:avLst/>
            <a:gdLst/>
            <a:ahLst/>
            <a:cxnLst/>
            <a:rect l="l" t="t" r="r" b="b"/>
            <a:pathLst>
              <a:path w="118370" h="106487" extrusionOk="0">
                <a:moveTo>
                  <a:pt x="59571" y="4938"/>
                </a:moveTo>
                <a:lnTo>
                  <a:pt x="118370" y="63737"/>
                </a:lnTo>
                <a:lnTo>
                  <a:pt x="0" y="0"/>
                </a:lnTo>
                <a:lnTo>
                  <a:pt x="118216" y="106487"/>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37647"/>
              </a:srgb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2">
  <p:cSld name="SECTION_TITLE_AND_DESCRIPTION_1">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120"/>
          <p:cNvSpPr txBox="1">
            <a:spLocks noGrp="1"/>
          </p:cNvSpPr>
          <p:nvPr>
            <p:ph type="title"/>
          </p:nvPr>
        </p:nvSpPr>
        <p:spPr>
          <a:xfrm>
            <a:off x="1152675" y="331405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8" name="Google Shape;168;p120"/>
          <p:cNvSpPr txBox="1">
            <a:spLocks noGrp="1"/>
          </p:cNvSpPr>
          <p:nvPr>
            <p:ph type="subTitle" idx="1"/>
          </p:nvPr>
        </p:nvSpPr>
        <p:spPr>
          <a:xfrm>
            <a:off x="1168325" y="3861962"/>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9" name="Google Shape;169;p120"/>
          <p:cNvSpPr txBox="1">
            <a:spLocks noGrp="1"/>
          </p:cNvSpPr>
          <p:nvPr>
            <p:ph type="title" idx="2"/>
          </p:nvPr>
        </p:nvSpPr>
        <p:spPr>
          <a:xfrm>
            <a:off x="1168325" y="2760150"/>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0" name="Google Shape;170;p120"/>
          <p:cNvSpPr txBox="1">
            <a:spLocks noGrp="1"/>
          </p:cNvSpPr>
          <p:nvPr>
            <p:ph type="title" idx="3"/>
          </p:nvPr>
        </p:nvSpPr>
        <p:spPr>
          <a:xfrm>
            <a:off x="3414750" y="3314013"/>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71" name="Google Shape;171;p120"/>
          <p:cNvSpPr txBox="1">
            <a:spLocks noGrp="1"/>
          </p:cNvSpPr>
          <p:nvPr>
            <p:ph type="subTitle" idx="4"/>
          </p:nvPr>
        </p:nvSpPr>
        <p:spPr>
          <a:xfrm>
            <a:off x="3430400" y="3861890"/>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120"/>
          <p:cNvSpPr txBox="1">
            <a:spLocks noGrp="1"/>
          </p:cNvSpPr>
          <p:nvPr>
            <p:ph type="title" idx="5"/>
          </p:nvPr>
        </p:nvSpPr>
        <p:spPr>
          <a:xfrm>
            <a:off x="3430400" y="2760113"/>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3" name="Google Shape;173;p120"/>
          <p:cNvSpPr txBox="1">
            <a:spLocks noGrp="1"/>
          </p:cNvSpPr>
          <p:nvPr>
            <p:ph type="title" idx="6"/>
          </p:nvPr>
        </p:nvSpPr>
        <p:spPr>
          <a:xfrm>
            <a:off x="5741675" y="331400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74" name="Google Shape;174;p120"/>
          <p:cNvSpPr txBox="1">
            <a:spLocks noGrp="1"/>
          </p:cNvSpPr>
          <p:nvPr>
            <p:ph type="subTitle" idx="7"/>
          </p:nvPr>
        </p:nvSpPr>
        <p:spPr>
          <a:xfrm>
            <a:off x="5757325" y="3861875"/>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5" name="Google Shape;175;p120"/>
          <p:cNvSpPr txBox="1">
            <a:spLocks noGrp="1"/>
          </p:cNvSpPr>
          <p:nvPr>
            <p:ph type="title" idx="8"/>
          </p:nvPr>
        </p:nvSpPr>
        <p:spPr>
          <a:xfrm>
            <a:off x="5757325" y="2760100"/>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6" name="Google Shape;176;p120"/>
          <p:cNvSpPr txBox="1">
            <a:spLocks noGrp="1"/>
          </p:cNvSpPr>
          <p:nvPr>
            <p:ph type="title" idx="9"/>
          </p:nvPr>
        </p:nvSpPr>
        <p:spPr>
          <a:xfrm>
            <a:off x="1185100" y="1044175"/>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77" name="Google Shape;177;p120"/>
          <p:cNvSpPr txBox="1">
            <a:spLocks noGrp="1"/>
          </p:cNvSpPr>
          <p:nvPr>
            <p:ph type="subTitle" idx="13"/>
          </p:nvPr>
        </p:nvSpPr>
        <p:spPr>
          <a:xfrm>
            <a:off x="1185100" y="1592040"/>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8" name="Google Shape;178;p120"/>
          <p:cNvSpPr txBox="1">
            <a:spLocks noGrp="1"/>
          </p:cNvSpPr>
          <p:nvPr>
            <p:ph type="title" idx="14"/>
          </p:nvPr>
        </p:nvSpPr>
        <p:spPr>
          <a:xfrm>
            <a:off x="1185100" y="490250"/>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9" name="Google Shape;179;p120"/>
          <p:cNvSpPr txBox="1">
            <a:spLocks noGrp="1"/>
          </p:cNvSpPr>
          <p:nvPr>
            <p:ph type="title" idx="15"/>
          </p:nvPr>
        </p:nvSpPr>
        <p:spPr>
          <a:xfrm>
            <a:off x="3447175" y="1044163"/>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0" name="Google Shape;180;p120"/>
          <p:cNvSpPr txBox="1">
            <a:spLocks noGrp="1"/>
          </p:cNvSpPr>
          <p:nvPr>
            <p:ph type="subTitle" idx="16"/>
          </p:nvPr>
        </p:nvSpPr>
        <p:spPr>
          <a:xfrm>
            <a:off x="3447175" y="1592040"/>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1" name="Google Shape;181;p120"/>
          <p:cNvSpPr txBox="1">
            <a:spLocks noGrp="1"/>
          </p:cNvSpPr>
          <p:nvPr>
            <p:ph type="title" idx="17"/>
          </p:nvPr>
        </p:nvSpPr>
        <p:spPr>
          <a:xfrm>
            <a:off x="3447175" y="490263"/>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82" name="Google Shape;182;p120"/>
          <p:cNvSpPr txBox="1">
            <a:spLocks noGrp="1"/>
          </p:cNvSpPr>
          <p:nvPr>
            <p:ph type="title" idx="18"/>
          </p:nvPr>
        </p:nvSpPr>
        <p:spPr>
          <a:xfrm>
            <a:off x="5774100" y="1044150"/>
            <a:ext cx="1793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3" name="Google Shape;183;p120"/>
          <p:cNvSpPr txBox="1">
            <a:spLocks noGrp="1"/>
          </p:cNvSpPr>
          <p:nvPr>
            <p:ph type="subTitle" idx="19"/>
          </p:nvPr>
        </p:nvSpPr>
        <p:spPr>
          <a:xfrm>
            <a:off x="5774100" y="1592025"/>
            <a:ext cx="1793700" cy="74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4" name="Google Shape;184;p120"/>
          <p:cNvSpPr txBox="1">
            <a:spLocks noGrp="1"/>
          </p:cNvSpPr>
          <p:nvPr>
            <p:ph type="title" idx="20"/>
          </p:nvPr>
        </p:nvSpPr>
        <p:spPr>
          <a:xfrm>
            <a:off x="5774100" y="490250"/>
            <a:ext cx="17937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ble of contents 3">
  <p:cSld name="CUSTOM_22">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121"/>
          <p:cNvSpPr txBox="1">
            <a:spLocks noGrp="1"/>
          </p:cNvSpPr>
          <p:nvPr>
            <p:ph type="title"/>
          </p:nvPr>
        </p:nvSpPr>
        <p:spPr>
          <a:xfrm>
            <a:off x="1372475" y="868092"/>
            <a:ext cx="2418300" cy="635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b="1"/>
            </a:lvl2pPr>
            <a:lvl3pPr lvl="2" algn="r">
              <a:lnSpc>
                <a:spcPct val="100000"/>
              </a:lnSpc>
              <a:spcBef>
                <a:spcPts val="0"/>
              </a:spcBef>
              <a:spcAft>
                <a:spcPts val="0"/>
              </a:spcAft>
              <a:buSzPts val="1600"/>
              <a:buNone/>
              <a:defRPr sz="1600" b="1"/>
            </a:lvl3pPr>
            <a:lvl4pPr lvl="3" algn="r">
              <a:lnSpc>
                <a:spcPct val="100000"/>
              </a:lnSpc>
              <a:spcBef>
                <a:spcPts val="0"/>
              </a:spcBef>
              <a:spcAft>
                <a:spcPts val="0"/>
              </a:spcAft>
              <a:buSzPts val="1600"/>
              <a:buNone/>
              <a:defRPr sz="1600" b="1"/>
            </a:lvl4pPr>
            <a:lvl5pPr lvl="4" algn="r">
              <a:lnSpc>
                <a:spcPct val="100000"/>
              </a:lnSpc>
              <a:spcBef>
                <a:spcPts val="0"/>
              </a:spcBef>
              <a:spcAft>
                <a:spcPts val="0"/>
              </a:spcAft>
              <a:buSzPts val="1600"/>
              <a:buNone/>
              <a:defRPr sz="1600" b="1"/>
            </a:lvl5pPr>
            <a:lvl6pPr lvl="5" algn="r">
              <a:lnSpc>
                <a:spcPct val="100000"/>
              </a:lnSpc>
              <a:spcBef>
                <a:spcPts val="0"/>
              </a:spcBef>
              <a:spcAft>
                <a:spcPts val="0"/>
              </a:spcAft>
              <a:buSzPts val="1600"/>
              <a:buNone/>
              <a:defRPr sz="1600" b="1"/>
            </a:lvl6pPr>
            <a:lvl7pPr lvl="6" algn="r">
              <a:lnSpc>
                <a:spcPct val="100000"/>
              </a:lnSpc>
              <a:spcBef>
                <a:spcPts val="0"/>
              </a:spcBef>
              <a:spcAft>
                <a:spcPts val="0"/>
              </a:spcAft>
              <a:buSzPts val="1600"/>
              <a:buNone/>
              <a:defRPr sz="1600" b="1"/>
            </a:lvl7pPr>
            <a:lvl8pPr lvl="7" algn="r">
              <a:lnSpc>
                <a:spcPct val="100000"/>
              </a:lnSpc>
              <a:spcBef>
                <a:spcPts val="0"/>
              </a:spcBef>
              <a:spcAft>
                <a:spcPts val="0"/>
              </a:spcAft>
              <a:buSzPts val="1600"/>
              <a:buNone/>
              <a:defRPr sz="1600" b="1"/>
            </a:lvl8pPr>
            <a:lvl9pPr lvl="8" algn="r">
              <a:lnSpc>
                <a:spcPct val="100000"/>
              </a:lnSpc>
              <a:spcBef>
                <a:spcPts val="0"/>
              </a:spcBef>
              <a:spcAft>
                <a:spcPts val="0"/>
              </a:spcAft>
              <a:buSzPts val="1600"/>
              <a:buNone/>
              <a:defRPr sz="1600" b="1"/>
            </a:lvl9pPr>
          </a:lstStyle>
          <a:p>
            <a:endParaRPr/>
          </a:p>
        </p:txBody>
      </p:sp>
      <p:sp>
        <p:nvSpPr>
          <p:cNvPr id="187" name="Google Shape;187;p121"/>
          <p:cNvSpPr txBox="1">
            <a:spLocks noGrp="1"/>
          </p:cNvSpPr>
          <p:nvPr>
            <p:ph type="subTitle" idx="1"/>
          </p:nvPr>
        </p:nvSpPr>
        <p:spPr>
          <a:xfrm>
            <a:off x="1372475" y="1130798"/>
            <a:ext cx="2418300" cy="740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88" name="Google Shape;188;p121"/>
          <p:cNvSpPr txBox="1">
            <a:spLocks noGrp="1"/>
          </p:cNvSpPr>
          <p:nvPr>
            <p:ph type="title" idx="2"/>
          </p:nvPr>
        </p:nvSpPr>
        <p:spPr>
          <a:xfrm>
            <a:off x="1372475" y="2482302"/>
            <a:ext cx="2418300" cy="635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b="1"/>
            </a:lvl2pPr>
            <a:lvl3pPr lvl="2" algn="r">
              <a:lnSpc>
                <a:spcPct val="100000"/>
              </a:lnSpc>
              <a:spcBef>
                <a:spcPts val="0"/>
              </a:spcBef>
              <a:spcAft>
                <a:spcPts val="0"/>
              </a:spcAft>
              <a:buSzPts val="1600"/>
              <a:buNone/>
              <a:defRPr sz="1600" b="1"/>
            </a:lvl3pPr>
            <a:lvl4pPr lvl="3" algn="r">
              <a:lnSpc>
                <a:spcPct val="100000"/>
              </a:lnSpc>
              <a:spcBef>
                <a:spcPts val="0"/>
              </a:spcBef>
              <a:spcAft>
                <a:spcPts val="0"/>
              </a:spcAft>
              <a:buSzPts val="1600"/>
              <a:buNone/>
              <a:defRPr sz="1600" b="1"/>
            </a:lvl4pPr>
            <a:lvl5pPr lvl="4" algn="r">
              <a:lnSpc>
                <a:spcPct val="100000"/>
              </a:lnSpc>
              <a:spcBef>
                <a:spcPts val="0"/>
              </a:spcBef>
              <a:spcAft>
                <a:spcPts val="0"/>
              </a:spcAft>
              <a:buSzPts val="1600"/>
              <a:buNone/>
              <a:defRPr sz="1600" b="1"/>
            </a:lvl5pPr>
            <a:lvl6pPr lvl="5" algn="r">
              <a:lnSpc>
                <a:spcPct val="100000"/>
              </a:lnSpc>
              <a:spcBef>
                <a:spcPts val="0"/>
              </a:spcBef>
              <a:spcAft>
                <a:spcPts val="0"/>
              </a:spcAft>
              <a:buSzPts val="1600"/>
              <a:buNone/>
              <a:defRPr sz="1600" b="1"/>
            </a:lvl6pPr>
            <a:lvl7pPr lvl="6" algn="r">
              <a:lnSpc>
                <a:spcPct val="100000"/>
              </a:lnSpc>
              <a:spcBef>
                <a:spcPts val="0"/>
              </a:spcBef>
              <a:spcAft>
                <a:spcPts val="0"/>
              </a:spcAft>
              <a:buSzPts val="1600"/>
              <a:buNone/>
              <a:defRPr sz="1600" b="1"/>
            </a:lvl7pPr>
            <a:lvl8pPr lvl="7" algn="r">
              <a:lnSpc>
                <a:spcPct val="100000"/>
              </a:lnSpc>
              <a:spcBef>
                <a:spcPts val="0"/>
              </a:spcBef>
              <a:spcAft>
                <a:spcPts val="0"/>
              </a:spcAft>
              <a:buSzPts val="1600"/>
              <a:buNone/>
              <a:defRPr sz="1600" b="1"/>
            </a:lvl8pPr>
            <a:lvl9pPr lvl="8" algn="r">
              <a:lnSpc>
                <a:spcPct val="100000"/>
              </a:lnSpc>
              <a:spcBef>
                <a:spcPts val="0"/>
              </a:spcBef>
              <a:spcAft>
                <a:spcPts val="0"/>
              </a:spcAft>
              <a:buSzPts val="1600"/>
              <a:buNone/>
              <a:defRPr sz="1600" b="1"/>
            </a:lvl9pPr>
          </a:lstStyle>
          <a:p>
            <a:endParaRPr/>
          </a:p>
        </p:txBody>
      </p:sp>
      <p:sp>
        <p:nvSpPr>
          <p:cNvPr id="189" name="Google Shape;189;p121"/>
          <p:cNvSpPr txBox="1">
            <a:spLocks noGrp="1"/>
          </p:cNvSpPr>
          <p:nvPr>
            <p:ph type="subTitle" idx="3"/>
          </p:nvPr>
        </p:nvSpPr>
        <p:spPr>
          <a:xfrm>
            <a:off x="1372475" y="2728677"/>
            <a:ext cx="2418300" cy="7401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90" name="Google Shape;190;p121"/>
          <p:cNvSpPr txBox="1">
            <a:spLocks noGrp="1"/>
          </p:cNvSpPr>
          <p:nvPr>
            <p:ph type="title" idx="4"/>
          </p:nvPr>
        </p:nvSpPr>
        <p:spPr>
          <a:xfrm>
            <a:off x="5438800" y="1690342"/>
            <a:ext cx="2418300" cy="63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191" name="Google Shape;191;p121"/>
          <p:cNvSpPr txBox="1">
            <a:spLocks noGrp="1"/>
          </p:cNvSpPr>
          <p:nvPr>
            <p:ph type="subTitle" idx="5"/>
          </p:nvPr>
        </p:nvSpPr>
        <p:spPr>
          <a:xfrm>
            <a:off x="5438800" y="1947368"/>
            <a:ext cx="2418300" cy="740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121"/>
          <p:cNvSpPr txBox="1">
            <a:spLocks noGrp="1"/>
          </p:cNvSpPr>
          <p:nvPr>
            <p:ph type="title" idx="6"/>
          </p:nvPr>
        </p:nvSpPr>
        <p:spPr>
          <a:xfrm>
            <a:off x="5438800" y="3295559"/>
            <a:ext cx="2418300" cy="63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b="1"/>
            </a:lvl2pPr>
            <a:lvl3pPr lvl="2" algn="l">
              <a:lnSpc>
                <a:spcPct val="100000"/>
              </a:lnSpc>
              <a:spcBef>
                <a:spcPts val="0"/>
              </a:spcBef>
              <a:spcAft>
                <a:spcPts val="0"/>
              </a:spcAft>
              <a:buSzPts val="1600"/>
              <a:buNone/>
              <a:defRPr sz="1600" b="1"/>
            </a:lvl3pPr>
            <a:lvl4pPr lvl="3" algn="l">
              <a:lnSpc>
                <a:spcPct val="100000"/>
              </a:lnSpc>
              <a:spcBef>
                <a:spcPts val="0"/>
              </a:spcBef>
              <a:spcAft>
                <a:spcPts val="0"/>
              </a:spcAft>
              <a:buSzPts val="1600"/>
              <a:buNone/>
              <a:defRPr sz="1600" b="1"/>
            </a:lvl4pPr>
            <a:lvl5pPr lvl="4" algn="l">
              <a:lnSpc>
                <a:spcPct val="100000"/>
              </a:lnSpc>
              <a:spcBef>
                <a:spcPts val="0"/>
              </a:spcBef>
              <a:spcAft>
                <a:spcPts val="0"/>
              </a:spcAft>
              <a:buSzPts val="1600"/>
              <a:buNone/>
              <a:defRPr sz="1600" b="1"/>
            </a:lvl5pPr>
            <a:lvl6pPr lvl="5" algn="l">
              <a:lnSpc>
                <a:spcPct val="100000"/>
              </a:lnSpc>
              <a:spcBef>
                <a:spcPts val="0"/>
              </a:spcBef>
              <a:spcAft>
                <a:spcPts val="0"/>
              </a:spcAft>
              <a:buSzPts val="1600"/>
              <a:buNone/>
              <a:defRPr sz="1600" b="1"/>
            </a:lvl6pPr>
            <a:lvl7pPr lvl="6" algn="l">
              <a:lnSpc>
                <a:spcPct val="100000"/>
              </a:lnSpc>
              <a:spcBef>
                <a:spcPts val="0"/>
              </a:spcBef>
              <a:spcAft>
                <a:spcPts val="0"/>
              </a:spcAft>
              <a:buSzPts val="1600"/>
              <a:buNone/>
              <a:defRPr sz="1600" b="1"/>
            </a:lvl7pPr>
            <a:lvl8pPr lvl="7" algn="l">
              <a:lnSpc>
                <a:spcPct val="100000"/>
              </a:lnSpc>
              <a:spcBef>
                <a:spcPts val="0"/>
              </a:spcBef>
              <a:spcAft>
                <a:spcPts val="0"/>
              </a:spcAft>
              <a:buSzPts val="1600"/>
              <a:buNone/>
              <a:defRPr sz="1600" b="1"/>
            </a:lvl8pPr>
            <a:lvl9pPr lvl="8" algn="l">
              <a:lnSpc>
                <a:spcPct val="100000"/>
              </a:lnSpc>
              <a:spcBef>
                <a:spcPts val="0"/>
              </a:spcBef>
              <a:spcAft>
                <a:spcPts val="0"/>
              </a:spcAft>
              <a:buSzPts val="1600"/>
              <a:buNone/>
              <a:defRPr sz="1600" b="1"/>
            </a:lvl9pPr>
          </a:lstStyle>
          <a:p>
            <a:endParaRPr/>
          </a:p>
        </p:txBody>
      </p:sp>
      <p:sp>
        <p:nvSpPr>
          <p:cNvPr id="193" name="Google Shape;193;p121"/>
          <p:cNvSpPr txBox="1">
            <a:spLocks noGrp="1"/>
          </p:cNvSpPr>
          <p:nvPr>
            <p:ph type="subTitle" idx="7"/>
          </p:nvPr>
        </p:nvSpPr>
        <p:spPr>
          <a:xfrm>
            <a:off x="5438800" y="3552583"/>
            <a:ext cx="2418300" cy="740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94" name="Google Shape;194;p121"/>
          <p:cNvCxnSpPr/>
          <p:nvPr/>
        </p:nvCxnSpPr>
        <p:spPr>
          <a:xfrm flipH="1">
            <a:off x="-738825" y="-493275"/>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algn="bl" rotWithShape="0">
              <a:srgbClr val="000000"/>
            </a:outerShdw>
          </a:effectLst>
        </p:spPr>
      </p:cxnSp>
      <p:sp>
        <p:nvSpPr>
          <p:cNvPr id="195" name="Google Shape;195;p121"/>
          <p:cNvSpPr txBox="1">
            <a:spLocks noGrp="1"/>
          </p:cNvSpPr>
          <p:nvPr>
            <p:ph type="title" idx="8"/>
          </p:nvPr>
        </p:nvSpPr>
        <p:spPr>
          <a:xfrm>
            <a:off x="3866975" y="1085125"/>
            <a:ext cx="7410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96" name="Google Shape;196;p121"/>
          <p:cNvSpPr txBox="1">
            <a:spLocks noGrp="1"/>
          </p:cNvSpPr>
          <p:nvPr>
            <p:ph type="title" idx="9"/>
          </p:nvPr>
        </p:nvSpPr>
        <p:spPr>
          <a:xfrm>
            <a:off x="4614725" y="1905375"/>
            <a:ext cx="7275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97" name="Google Shape;197;p121"/>
          <p:cNvSpPr txBox="1">
            <a:spLocks noGrp="1"/>
          </p:cNvSpPr>
          <p:nvPr>
            <p:ph type="title" idx="13"/>
          </p:nvPr>
        </p:nvSpPr>
        <p:spPr>
          <a:xfrm>
            <a:off x="3866975" y="2695700"/>
            <a:ext cx="7410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98" name="Google Shape;198;p121"/>
          <p:cNvSpPr txBox="1">
            <a:spLocks noGrp="1"/>
          </p:cNvSpPr>
          <p:nvPr>
            <p:ph type="title" idx="14"/>
          </p:nvPr>
        </p:nvSpPr>
        <p:spPr>
          <a:xfrm>
            <a:off x="4607975" y="3515950"/>
            <a:ext cx="741000" cy="5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93"/>
          <p:cNvSpPr/>
          <p:nvPr/>
        </p:nvSpPr>
        <p:spPr>
          <a:xfrm>
            <a:off x="-192025" y="-75375"/>
            <a:ext cx="9846125" cy="5262200"/>
          </a:xfrm>
          <a:custGeom>
            <a:avLst/>
            <a:gdLst/>
            <a:ahLst/>
            <a:cxnLst/>
            <a:rect l="l" t="t" r="r" b="b"/>
            <a:pathLst>
              <a:path w="393845" h="210488" extrusionOk="0">
                <a:moveTo>
                  <a:pt x="331671" y="1130"/>
                </a:moveTo>
                <a:lnTo>
                  <a:pt x="393845" y="91566"/>
                </a:lnTo>
                <a:lnTo>
                  <a:pt x="155775" y="678"/>
                </a:lnTo>
                <a:lnTo>
                  <a:pt x="80035" y="210488"/>
                </a:lnTo>
                <a:lnTo>
                  <a:pt x="0" y="122766"/>
                </a:lnTo>
                <a:lnTo>
                  <a:pt x="36400" y="0"/>
                </a:lnTo>
                <a:lnTo>
                  <a:pt x="30748"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7843"/>
              </a:srgbClr>
            </a:outerShdw>
          </a:effectLst>
        </p:spPr>
      </p:sp>
      <p:sp>
        <p:nvSpPr>
          <p:cNvPr id="28" name="Google Shape;28;p93"/>
          <p:cNvSpPr txBox="1">
            <a:spLocks noGrp="1"/>
          </p:cNvSpPr>
          <p:nvPr>
            <p:ph type="title"/>
          </p:nvPr>
        </p:nvSpPr>
        <p:spPr>
          <a:xfrm>
            <a:off x="952300" y="2191925"/>
            <a:ext cx="3645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9" name="Google Shape;29;p93"/>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30" name="Google Shape;30;p93"/>
          <p:cNvSpPr txBox="1">
            <a:spLocks noGrp="1"/>
          </p:cNvSpPr>
          <p:nvPr>
            <p:ph type="subTitle" idx="1"/>
          </p:nvPr>
        </p:nvSpPr>
        <p:spPr>
          <a:xfrm>
            <a:off x="952300" y="2992975"/>
            <a:ext cx="2445900" cy="84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15">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122"/>
          <p:cNvSpPr txBox="1">
            <a:spLocks noGrp="1"/>
          </p:cNvSpPr>
          <p:nvPr>
            <p:ph type="title"/>
          </p:nvPr>
        </p:nvSpPr>
        <p:spPr>
          <a:xfrm>
            <a:off x="710525" y="1974875"/>
            <a:ext cx="1828200" cy="119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1pPr>
            <a:lvl2pPr lvl="1"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2pPr>
            <a:lvl3pPr lvl="2"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3pPr>
            <a:lvl4pPr lvl="3"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4pPr>
            <a:lvl5pPr lvl="4"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5pPr>
            <a:lvl6pPr lvl="5"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6pPr>
            <a:lvl7pPr lvl="6"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7pPr>
            <a:lvl8pPr lvl="7"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8pPr>
            <a:lvl9pPr lvl="8"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16">
    <p:bg>
      <p:bgPr>
        <a:blipFill>
          <a:blip r:embed="rId2">
            <a:alphaModFix/>
          </a:blip>
          <a:stretch>
            <a:fillRect/>
          </a:stretch>
        </a:blipFill>
        <a:effectLst/>
      </p:bgPr>
    </p:bg>
    <p:spTree>
      <p:nvGrpSpPr>
        <p:cNvPr id="1" name="Shape 201"/>
        <p:cNvGrpSpPr/>
        <p:nvPr/>
      </p:nvGrpSpPr>
      <p:grpSpPr>
        <a:xfrm>
          <a:off x="0" y="0"/>
          <a:ext cx="0" cy="0"/>
          <a:chOff x="0" y="0"/>
          <a:chExt cx="0" cy="0"/>
        </a:xfrm>
      </p:grpSpPr>
      <p:sp>
        <p:nvSpPr>
          <p:cNvPr id="202" name="Google Shape;202;p123"/>
          <p:cNvSpPr txBox="1">
            <a:spLocks noGrp="1"/>
          </p:cNvSpPr>
          <p:nvPr>
            <p:ph type="title"/>
          </p:nvPr>
        </p:nvSpPr>
        <p:spPr>
          <a:xfrm>
            <a:off x="710525" y="1974875"/>
            <a:ext cx="1828200" cy="1193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1pPr>
            <a:lvl2pPr lvl="1"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2pPr>
            <a:lvl3pPr lvl="2"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3pPr>
            <a:lvl4pPr lvl="3"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4pPr>
            <a:lvl5pPr lvl="4"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5pPr>
            <a:lvl6pPr lvl="5"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6pPr>
            <a:lvl7pPr lvl="6"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7pPr>
            <a:lvl8pPr lvl="7"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8pPr>
            <a:lvl9pPr lvl="8" algn="l">
              <a:lnSpc>
                <a:spcPct val="100000"/>
              </a:lnSpc>
              <a:spcBef>
                <a:spcPts val="0"/>
              </a:spcBef>
              <a:spcAft>
                <a:spcPts val="0"/>
              </a:spcAft>
              <a:buSzPts val="2400"/>
              <a:buNone/>
              <a:defRPr sz="2400" b="1">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lumns 2">
  <p:cSld name="CUSTOM_3">
    <p:bg>
      <p:bgPr>
        <a:solidFill>
          <a:schemeClr val="accent6"/>
        </a:solidFill>
        <a:effectLst/>
      </p:bgPr>
    </p:bg>
    <p:spTree>
      <p:nvGrpSpPr>
        <p:cNvPr id="1" name="Shape 203"/>
        <p:cNvGrpSpPr/>
        <p:nvPr/>
      </p:nvGrpSpPr>
      <p:grpSpPr>
        <a:xfrm>
          <a:off x="0" y="0"/>
          <a:ext cx="0" cy="0"/>
          <a:chOff x="0" y="0"/>
          <a:chExt cx="0" cy="0"/>
        </a:xfrm>
      </p:grpSpPr>
      <p:sp>
        <p:nvSpPr>
          <p:cNvPr id="204" name="Google Shape;204;p124"/>
          <p:cNvSpPr txBox="1">
            <a:spLocks noGrp="1"/>
          </p:cNvSpPr>
          <p:nvPr>
            <p:ph type="subTitle" idx="1"/>
          </p:nvPr>
        </p:nvSpPr>
        <p:spPr>
          <a:xfrm>
            <a:off x="5029108" y="3431475"/>
            <a:ext cx="2087700" cy="945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05" name="Google Shape;205;p124"/>
          <p:cNvSpPr txBox="1">
            <a:spLocks noGrp="1"/>
          </p:cNvSpPr>
          <p:nvPr>
            <p:ph type="subTitle" idx="2"/>
          </p:nvPr>
        </p:nvSpPr>
        <p:spPr>
          <a:xfrm>
            <a:off x="2006108" y="1389925"/>
            <a:ext cx="2087700" cy="94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124"/>
          <p:cNvSpPr txBox="1">
            <a:spLocks noGrp="1"/>
          </p:cNvSpPr>
          <p:nvPr>
            <p:ph type="title"/>
          </p:nvPr>
        </p:nvSpPr>
        <p:spPr>
          <a:xfrm>
            <a:off x="5029108" y="2806100"/>
            <a:ext cx="2087700" cy="635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2pPr>
            <a:lvl3pPr lvl="2"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3pPr>
            <a:lvl4pPr lvl="3"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4pPr>
            <a:lvl5pPr lvl="4"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5pPr>
            <a:lvl6pPr lvl="5"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6pPr>
            <a:lvl7pPr lvl="6"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7pPr>
            <a:lvl8pPr lvl="7"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8pPr>
            <a:lvl9pPr lvl="8" algn="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9pPr>
          </a:lstStyle>
          <a:p>
            <a:endParaRPr/>
          </a:p>
        </p:txBody>
      </p:sp>
      <p:sp>
        <p:nvSpPr>
          <p:cNvPr id="207" name="Google Shape;207;p124"/>
          <p:cNvSpPr txBox="1">
            <a:spLocks noGrp="1"/>
          </p:cNvSpPr>
          <p:nvPr>
            <p:ph type="title" idx="3"/>
          </p:nvPr>
        </p:nvSpPr>
        <p:spPr>
          <a:xfrm>
            <a:off x="2006108" y="764550"/>
            <a:ext cx="2087700" cy="63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2pPr>
            <a:lvl3pPr lvl="2"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3pPr>
            <a:lvl4pPr lvl="3"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4pPr>
            <a:lvl5pPr lvl="4"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5pPr>
            <a:lvl6pPr lvl="5"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6pPr>
            <a:lvl7pPr lvl="6"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7pPr>
            <a:lvl8pPr lvl="7"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8pPr>
            <a:lvl9pPr lvl="8" algn="l">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9pPr>
          </a:lstStyle>
          <a:p>
            <a:endParaRPr/>
          </a:p>
        </p:txBody>
      </p:sp>
      <p:sp>
        <p:nvSpPr>
          <p:cNvPr id="208" name="Google Shape;208;p124"/>
          <p:cNvSpPr txBox="1">
            <a:spLocks noGrp="1"/>
          </p:cNvSpPr>
          <p:nvPr>
            <p:ph type="title" idx="4"/>
          </p:nvPr>
        </p:nvSpPr>
        <p:spPr>
          <a:xfrm>
            <a:off x="770175" y="819650"/>
            <a:ext cx="1235700" cy="123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2pPr>
            <a:lvl3pPr lvl="2"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3pPr>
            <a:lvl4pPr lvl="3"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4pPr>
            <a:lvl5pPr lvl="4"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5pPr>
            <a:lvl6pPr lvl="5"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6pPr>
            <a:lvl7pPr lvl="6"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7pPr>
            <a:lvl8pPr lvl="7"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8pPr>
            <a:lvl9pPr lvl="8"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9pPr>
          </a:lstStyle>
          <a:p>
            <a:endParaRPr/>
          </a:p>
        </p:txBody>
      </p:sp>
      <p:sp>
        <p:nvSpPr>
          <p:cNvPr id="209" name="Google Shape;209;p124"/>
          <p:cNvSpPr txBox="1">
            <a:spLocks noGrp="1"/>
          </p:cNvSpPr>
          <p:nvPr>
            <p:ph type="title" idx="5"/>
          </p:nvPr>
        </p:nvSpPr>
        <p:spPr>
          <a:xfrm>
            <a:off x="7116800" y="2848850"/>
            <a:ext cx="1235700" cy="123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2pPr>
            <a:lvl3pPr lvl="2"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3pPr>
            <a:lvl4pPr lvl="3"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4pPr>
            <a:lvl5pPr lvl="4"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5pPr>
            <a:lvl6pPr lvl="5"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6pPr>
            <a:lvl7pPr lvl="6"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7pPr>
            <a:lvl8pPr lvl="7"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8pPr>
            <a:lvl9pPr lvl="8" algn="ctr">
              <a:lnSpc>
                <a:spcPct val="100000"/>
              </a:lnSpc>
              <a:spcBef>
                <a:spcPts val="0"/>
              </a:spcBef>
              <a:spcAft>
                <a:spcPts val="0"/>
              </a:spcAft>
              <a:buSzPts val="8000"/>
              <a:buFont typeface="Fira Sans Condensed"/>
              <a:buNone/>
              <a:defRPr sz="8000" b="1">
                <a:latin typeface="Fira Sans Condensed"/>
                <a:ea typeface="Fira Sans Condensed"/>
                <a:cs typeface="Fira Sans Condensed"/>
                <a:sym typeface="Fira Sans Condensed"/>
              </a:defRPr>
            </a:lvl9pPr>
          </a:lstStyle>
          <a:p>
            <a:endParaRPr/>
          </a:p>
        </p:txBody>
      </p:sp>
      <p:cxnSp>
        <p:nvCxnSpPr>
          <p:cNvPr id="210" name="Google Shape;210;p124"/>
          <p:cNvCxnSpPr/>
          <p:nvPr/>
        </p:nvCxnSpPr>
        <p:spPr>
          <a:xfrm>
            <a:off x="4352075" y="-85750"/>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dir="10860000" algn="bl" rotWithShape="0">
              <a:srgbClr val="000000"/>
            </a:outerShdw>
          </a:effectLst>
        </p:spPr>
      </p:cxnSp>
      <p:cxnSp>
        <p:nvCxnSpPr>
          <p:cNvPr id="211" name="Google Shape;211;p124"/>
          <p:cNvCxnSpPr/>
          <p:nvPr/>
        </p:nvCxnSpPr>
        <p:spPr>
          <a:xfrm>
            <a:off x="6545125" y="-493275"/>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dir="10860000" algn="bl" rotWithShape="0">
              <a:srgbClr val="000000"/>
            </a:outerShdw>
          </a:effectLst>
        </p:spPr>
      </p:cxnSp>
      <p:cxnSp>
        <p:nvCxnSpPr>
          <p:cNvPr id="212" name="Google Shape;212;p124"/>
          <p:cNvCxnSpPr/>
          <p:nvPr/>
        </p:nvCxnSpPr>
        <p:spPr>
          <a:xfrm>
            <a:off x="-892100" y="2806100"/>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dir="960000" algn="bl" rotWithShape="0">
              <a:srgbClr val="000000"/>
            </a:outerShdw>
          </a:effectLst>
        </p:spPr>
      </p:cxnSp>
      <p:cxnSp>
        <p:nvCxnSpPr>
          <p:cNvPr id="213" name="Google Shape;213;p124"/>
          <p:cNvCxnSpPr/>
          <p:nvPr/>
        </p:nvCxnSpPr>
        <p:spPr>
          <a:xfrm>
            <a:off x="1300950" y="2398575"/>
            <a:ext cx="3144600" cy="3010800"/>
          </a:xfrm>
          <a:prstGeom prst="straightConnector1">
            <a:avLst/>
          </a:prstGeom>
          <a:noFill/>
          <a:ln w="9525" cap="flat" cmpd="sng">
            <a:solidFill>
              <a:schemeClr val="lt1"/>
            </a:solidFill>
            <a:prstDash val="solid"/>
            <a:round/>
            <a:headEnd type="none" w="sm" len="sm"/>
            <a:tailEnd type="none" w="sm" len="sm"/>
          </a:ln>
          <a:effectLst>
            <a:outerShdw blurRad="171450" dist="76200" dir="960000" algn="bl" rotWithShape="0">
              <a:srgbClr val="000000"/>
            </a:outerShdw>
          </a:effectLst>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lumns 3">
  <p:cSld name="CUSTOM_23">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125"/>
          <p:cNvSpPr txBox="1">
            <a:spLocks noGrp="1"/>
          </p:cNvSpPr>
          <p:nvPr>
            <p:ph type="subTitle" idx="1"/>
          </p:nvPr>
        </p:nvSpPr>
        <p:spPr>
          <a:xfrm>
            <a:off x="5023658" y="1530350"/>
            <a:ext cx="2087700" cy="94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6" name="Google Shape;216;p125"/>
          <p:cNvSpPr txBox="1">
            <a:spLocks noGrp="1"/>
          </p:cNvSpPr>
          <p:nvPr>
            <p:ph type="title"/>
          </p:nvPr>
        </p:nvSpPr>
        <p:spPr>
          <a:xfrm>
            <a:off x="2935958" y="1685000"/>
            <a:ext cx="2087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2pPr>
            <a:lvl3pPr lvl="2"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3pPr>
            <a:lvl4pPr lvl="3"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4pPr>
            <a:lvl5pPr lvl="4"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5pPr>
            <a:lvl6pPr lvl="5"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6pPr>
            <a:lvl7pPr lvl="6"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7pPr>
            <a:lvl8pPr lvl="7"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8pPr>
            <a:lvl9pPr lvl="8"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9pPr>
          </a:lstStyle>
          <a:p>
            <a:endParaRPr/>
          </a:p>
        </p:txBody>
      </p:sp>
      <p:sp>
        <p:nvSpPr>
          <p:cNvPr id="217" name="Google Shape;217;p125"/>
          <p:cNvSpPr txBox="1">
            <a:spLocks noGrp="1"/>
          </p:cNvSpPr>
          <p:nvPr>
            <p:ph type="subTitle" idx="2"/>
          </p:nvPr>
        </p:nvSpPr>
        <p:spPr>
          <a:xfrm>
            <a:off x="5023658" y="3125350"/>
            <a:ext cx="2087700" cy="94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8" name="Google Shape;218;p125"/>
          <p:cNvSpPr txBox="1">
            <a:spLocks noGrp="1"/>
          </p:cNvSpPr>
          <p:nvPr>
            <p:ph type="title" idx="3"/>
          </p:nvPr>
        </p:nvSpPr>
        <p:spPr>
          <a:xfrm>
            <a:off x="2935958" y="3280000"/>
            <a:ext cx="20877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2pPr>
            <a:lvl3pPr lvl="2"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3pPr>
            <a:lvl4pPr lvl="3"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4pPr>
            <a:lvl5pPr lvl="4"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5pPr>
            <a:lvl6pPr lvl="5"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6pPr>
            <a:lvl7pPr lvl="6"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7pPr>
            <a:lvl8pPr lvl="7"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8pPr>
            <a:lvl9pPr lvl="8" algn="ctr">
              <a:lnSpc>
                <a:spcPct val="100000"/>
              </a:lnSpc>
              <a:spcBef>
                <a:spcPts val="0"/>
              </a:spcBef>
              <a:spcAft>
                <a:spcPts val="0"/>
              </a:spcAft>
              <a:buSzPts val="1600"/>
              <a:buFont typeface="Fira Sans Condensed"/>
              <a:buNone/>
              <a:defRPr sz="1600" b="1">
                <a:latin typeface="Fira Sans Condensed"/>
                <a:ea typeface="Fira Sans Condensed"/>
                <a:cs typeface="Fira Sans Condensed"/>
                <a:sym typeface="Fira Sans Condensed"/>
              </a:defRPr>
            </a:lvl9pPr>
          </a:lstStyle>
          <a:p>
            <a:endParaRPr/>
          </a:p>
        </p:txBody>
      </p:sp>
      <p:sp>
        <p:nvSpPr>
          <p:cNvPr id="219" name="Google Shape;219;p125"/>
          <p:cNvSpPr txBox="1">
            <a:spLocks noGrp="1"/>
          </p:cNvSpPr>
          <p:nvPr>
            <p:ph type="title" idx="4"/>
          </p:nvPr>
        </p:nvSpPr>
        <p:spPr>
          <a:xfrm>
            <a:off x="627071" y="54925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CUSTOM_7">
    <p:bg>
      <p:bgPr>
        <a:solidFill>
          <a:schemeClr val="lt2"/>
        </a:solidFill>
        <a:effectLst/>
      </p:bgPr>
    </p:bg>
    <p:spTree>
      <p:nvGrpSpPr>
        <p:cNvPr id="1" name="Shape 220"/>
        <p:cNvGrpSpPr/>
        <p:nvPr/>
      </p:nvGrpSpPr>
      <p:grpSpPr>
        <a:xfrm>
          <a:off x="0" y="0"/>
          <a:ext cx="0" cy="0"/>
          <a:chOff x="0" y="0"/>
          <a:chExt cx="0" cy="0"/>
        </a:xfrm>
      </p:grpSpPr>
      <p:sp>
        <p:nvSpPr>
          <p:cNvPr id="221" name="Google Shape;221;p126"/>
          <p:cNvSpPr/>
          <p:nvPr/>
        </p:nvSpPr>
        <p:spPr>
          <a:xfrm>
            <a:off x="3706400" y="-277775"/>
            <a:ext cx="5579600" cy="7175675"/>
          </a:xfrm>
          <a:custGeom>
            <a:avLst/>
            <a:gdLst/>
            <a:ahLst/>
            <a:cxnLst/>
            <a:rect l="l" t="t" r="r" b="b"/>
            <a:pathLst>
              <a:path w="223184" h="287027" extrusionOk="0">
                <a:moveTo>
                  <a:pt x="0" y="264497"/>
                </a:moveTo>
                <a:lnTo>
                  <a:pt x="37038" y="273930"/>
                </a:lnTo>
                <a:lnTo>
                  <a:pt x="84081" y="287027"/>
                </a:lnTo>
                <a:lnTo>
                  <a:pt x="35395" y="0"/>
                </a:lnTo>
                <a:lnTo>
                  <a:pt x="223184" y="52429"/>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8627"/>
              </a:srgbClr>
            </a:outerShdw>
          </a:effectLst>
        </p:spPr>
      </p:sp>
      <p:sp>
        <p:nvSpPr>
          <p:cNvPr id="222" name="Google Shape;222;p126"/>
          <p:cNvSpPr txBox="1">
            <a:spLocks noGrp="1"/>
          </p:cNvSpPr>
          <p:nvPr>
            <p:ph type="body" idx="1"/>
          </p:nvPr>
        </p:nvSpPr>
        <p:spPr>
          <a:xfrm>
            <a:off x="5521475" y="2334075"/>
            <a:ext cx="2891400" cy="1326300"/>
          </a:xfrm>
          <a:prstGeom prst="rect">
            <a:avLst/>
          </a:prstGeom>
          <a:noFill/>
          <a:ln>
            <a:noFill/>
          </a:ln>
        </p:spPr>
        <p:txBody>
          <a:bodyPr spcFirstLastPara="1" wrap="square" lIns="91425" tIns="91425" rIns="91425" bIns="91425" anchor="t" anchorCtr="0">
            <a:noAutofit/>
          </a:bodyPr>
          <a:lstStyle>
            <a:lvl1pPr marL="457200" lvl="0" indent="-330200" algn="r">
              <a:lnSpc>
                <a:spcPct val="100000"/>
              </a:lnSpc>
              <a:spcBef>
                <a:spcPts val="0"/>
              </a:spcBef>
              <a:spcAft>
                <a:spcPts val="0"/>
              </a:spcAft>
              <a:buSzPts val="1600"/>
              <a:buChar char="●"/>
              <a:defRPr sz="1600"/>
            </a:lvl1pPr>
            <a:lvl2pPr marL="914400" lvl="1" indent="-330200" algn="r">
              <a:lnSpc>
                <a:spcPct val="100000"/>
              </a:lnSpc>
              <a:spcBef>
                <a:spcPts val="1600"/>
              </a:spcBef>
              <a:spcAft>
                <a:spcPts val="0"/>
              </a:spcAft>
              <a:buSzPts val="1600"/>
              <a:buChar char="○"/>
              <a:defRPr sz="1600"/>
            </a:lvl2pPr>
            <a:lvl3pPr marL="1371600" lvl="2" indent="-330200" algn="r">
              <a:lnSpc>
                <a:spcPct val="100000"/>
              </a:lnSpc>
              <a:spcBef>
                <a:spcPts val="1600"/>
              </a:spcBef>
              <a:spcAft>
                <a:spcPts val="0"/>
              </a:spcAft>
              <a:buSzPts val="1600"/>
              <a:buChar char="■"/>
              <a:defRPr sz="1600"/>
            </a:lvl3pPr>
            <a:lvl4pPr marL="1828800" lvl="3" indent="-330200" algn="r">
              <a:lnSpc>
                <a:spcPct val="100000"/>
              </a:lnSpc>
              <a:spcBef>
                <a:spcPts val="1600"/>
              </a:spcBef>
              <a:spcAft>
                <a:spcPts val="0"/>
              </a:spcAft>
              <a:buSzPts val="1600"/>
              <a:buChar char="●"/>
              <a:defRPr sz="1600"/>
            </a:lvl4pPr>
            <a:lvl5pPr marL="2286000" lvl="4" indent="-330200" algn="r">
              <a:lnSpc>
                <a:spcPct val="100000"/>
              </a:lnSpc>
              <a:spcBef>
                <a:spcPts val="1600"/>
              </a:spcBef>
              <a:spcAft>
                <a:spcPts val="0"/>
              </a:spcAft>
              <a:buSzPts val="1600"/>
              <a:buChar char="○"/>
              <a:defRPr sz="1600"/>
            </a:lvl5pPr>
            <a:lvl6pPr marL="2743200" lvl="5" indent="-330200" algn="r">
              <a:lnSpc>
                <a:spcPct val="100000"/>
              </a:lnSpc>
              <a:spcBef>
                <a:spcPts val="1600"/>
              </a:spcBef>
              <a:spcAft>
                <a:spcPts val="0"/>
              </a:spcAft>
              <a:buSzPts val="1600"/>
              <a:buChar char="■"/>
              <a:defRPr sz="1600"/>
            </a:lvl6pPr>
            <a:lvl7pPr marL="3200400" lvl="6" indent="-330200" algn="r">
              <a:lnSpc>
                <a:spcPct val="100000"/>
              </a:lnSpc>
              <a:spcBef>
                <a:spcPts val="1600"/>
              </a:spcBef>
              <a:spcAft>
                <a:spcPts val="0"/>
              </a:spcAft>
              <a:buSzPts val="1600"/>
              <a:buChar char="●"/>
              <a:defRPr sz="1600"/>
            </a:lvl7pPr>
            <a:lvl8pPr marL="3657600" lvl="7" indent="-330200" algn="r">
              <a:lnSpc>
                <a:spcPct val="100000"/>
              </a:lnSpc>
              <a:spcBef>
                <a:spcPts val="1600"/>
              </a:spcBef>
              <a:spcAft>
                <a:spcPts val="0"/>
              </a:spcAft>
              <a:buSzPts val="1600"/>
              <a:buChar char="○"/>
              <a:defRPr sz="1600"/>
            </a:lvl8pPr>
            <a:lvl9pPr marL="4114800" lvl="8" indent="-330200" algn="r">
              <a:lnSpc>
                <a:spcPct val="100000"/>
              </a:lnSpc>
              <a:spcBef>
                <a:spcPts val="1600"/>
              </a:spcBef>
              <a:spcAft>
                <a:spcPts val="1600"/>
              </a:spcAft>
              <a:buSzPts val="1600"/>
              <a:buChar char="■"/>
              <a:defRPr sz="1600"/>
            </a:lvl9pPr>
          </a:lstStyle>
          <a:p>
            <a:endParaRPr/>
          </a:p>
        </p:txBody>
      </p:sp>
      <p:sp>
        <p:nvSpPr>
          <p:cNvPr id="223" name="Google Shape;223;p126"/>
          <p:cNvSpPr txBox="1">
            <a:spLocks noGrp="1"/>
          </p:cNvSpPr>
          <p:nvPr>
            <p:ph type="title"/>
          </p:nvPr>
        </p:nvSpPr>
        <p:spPr>
          <a:xfrm>
            <a:off x="4091075" y="1483125"/>
            <a:ext cx="4321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2">
  <p:cSld name="CUSTOM_10">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127"/>
          <p:cNvSpPr txBox="1">
            <a:spLocks noGrp="1"/>
          </p:cNvSpPr>
          <p:nvPr>
            <p:ph type="title"/>
          </p:nvPr>
        </p:nvSpPr>
        <p:spPr>
          <a:xfrm>
            <a:off x="1757675" y="2720175"/>
            <a:ext cx="1980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ctr">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26" name="Google Shape;226;p127"/>
          <p:cNvSpPr txBox="1">
            <a:spLocks noGrp="1"/>
          </p:cNvSpPr>
          <p:nvPr>
            <p:ph type="body" idx="1"/>
          </p:nvPr>
        </p:nvSpPr>
        <p:spPr>
          <a:xfrm>
            <a:off x="4212925" y="1047300"/>
            <a:ext cx="3173400" cy="30489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1600"/>
              </a:spcBef>
              <a:spcAft>
                <a:spcPts val="0"/>
              </a:spcAft>
              <a:buSzPts val="1600"/>
              <a:buChar char="○"/>
              <a:defRPr sz="1600"/>
            </a:lvl2pPr>
            <a:lvl3pPr marL="1371600" lvl="2" indent="-330200" algn="l">
              <a:lnSpc>
                <a:spcPct val="100000"/>
              </a:lnSpc>
              <a:spcBef>
                <a:spcPts val="1600"/>
              </a:spcBef>
              <a:spcAft>
                <a:spcPts val="0"/>
              </a:spcAft>
              <a:buSzPts val="1600"/>
              <a:buChar char="■"/>
              <a:defRPr sz="1600"/>
            </a:lvl3pPr>
            <a:lvl4pPr marL="1828800" lvl="3" indent="-330200" algn="l">
              <a:lnSpc>
                <a:spcPct val="100000"/>
              </a:lnSpc>
              <a:spcBef>
                <a:spcPts val="1600"/>
              </a:spcBef>
              <a:spcAft>
                <a:spcPts val="0"/>
              </a:spcAft>
              <a:buSzPts val="1600"/>
              <a:buChar char="●"/>
              <a:defRPr sz="1600"/>
            </a:lvl4pPr>
            <a:lvl5pPr marL="2286000" lvl="4" indent="-330200" algn="l">
              <a:lnSpc>
                <a:spcPct val="100000"/>
              </a:lnSpc>
              <a:spcBef>
                <a:spcPts val="1600"/>
              </a:spcBef>
              <a:spcAft>
                <a:spcPts val="0"/>
              </a:spcAft>
              <a:buSzPts val="1600"/>
              <a:buChar char="○"/>
              <a:defRPr sz="1600"/>
            </a:lvl5pPr>
            <a:lvl6pPr marL="2743200" lvl="5" indent="-330200" algn="l">
              <a:lnSpc>
                <a:spcPct val="100000"/>
              </a:lnSpc>
              <a:spcBef>
                <a:spcPts val="1600"/>
              </a:spcBef>
              <a:spcAft>
                <a:spcPts val="0"/>
              </a:spcAft>
              <a:buSzPts val="1600"/>
              <a:buChar char="■"/>
              <a:defRPr sz="1600"/>
            </a:lvl6pPr>
            <a:lvl7pPr marL="3200400" lvl="6" indent="-330200" algn="l">
              <a:lnSpc>
                <a:spcPct val="100000"/>
              </a:lnSpc>
              <a:spcBef>
                <a:spcPts val="1600"/>
              </a:spcBef>
              <a:spcAft>
                <a:spcPts val="0"/>
              </a:spcAft>
              <a:buSzPts val="1600"/>
              <a:buChar char="●"/>
              <a:defRPr sz="1600"/>
            </a:lvl7pPr>
            <a:lvl8pPr marL="3657600" lvl="7" indent="-330200" algn="l">
              <a:lnSpc>
                <a:spcPct val="100000"/>
              </a:lnSpc>
              <a:spcBef>
                <a:spcPts val="1600"/>
              </a:spcBef>
              <a:spcAft>
                <a:spcPts val="0"/>
              </a:spcAft>
              <a:buSzPts val="1600"/>
              <a:buChar char="○"/>
              <a:defRPr sz="1600"/>
            </a:lvl8pPr>
            <a:lvl9pPr marL="4114800" lvl="8" indent="-330200" algn="l">
              <a:lnSpc>
                <a:spcPct val="100000"/>
              </a:lnSpc>
              <a:spcBef>
                <a:spcPts val="1600"/>
              </a:spcBef>
              <a:spcAft>
                <a:spcPts val="1600"/>
              </a:spcAft>
              <a:buSzPts val="1600"/>
              <a:buChar char="■"/>
              <a:defRPr sz="16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2">
  <p:cSld name="CUSTOM_4">
    <p:spTree>
      <p:nvGrpSpPr>
        <p:cNvPr id="1" name="Shape 227"/>
        <p:cNvGrpSpPr/>
        <p:nvPr/>
      </p:nvGrpSpPr>
      <p:grpSpPr>
        <a:xfrm>
          <a:off x="0" y="0"/>
          <a:ext cx="0" cy="0"/>
          <a:chOff x="0" y="0"/>
          <a:chExt cx="0" cy="0"/>
        </a:xfrm>
      </p:grpSpPr>
      <p:sp>
        <p:nvSpPr>
          <p:cNvPr id="228" name="Google Shape;228;p128"/>
          <p:cNvSpPr txBox="1">
            <a:spLocks noGrp="1"/>
          </p:cNvSpPr>
          <p:nvPr>
            <p:ph type="title"/>
          </p:nvPr>
        </p:nvSpPr>
        <p:spPr>
          <a:xfrm>
            <a:off x="807825" y="3469975"/>
            <a:ext cx="2941800" cy="361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229" name="Google Shape;229;p128"/>
          <p:cNvSpPr txBox="1">
            <a:spLocks noGrp="1"/>
          </p:cNvSpPr>
          <p:nvPr>
            <p:ph type="subTitle" idx="1"/>
          </p:nvPr>
        </p:nvSpPr>
        <p:spPr>
          <a:xfrm>
            <a:off x="807825" y="1312625"/>
            <a:ext cx="3197100" cy="199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230" name="Google Shape;230;p128"/>
          <p:cNvSpPr/>
          <p:nvPr/>
        </p:nvSpPr>
        <p:spPr>
          <a:xfrm rot="10800000" flipH="1">
            <a:off x="-25" y="-802"/>
            <a:ext cx="9347200" cy="5145388"/>
          </a:xfrm>
          <a:custGeom>
            <a:avLst/>
            <a:gdLst/>
            <a:ahLst/>
            <a:cxnLst/>
            <a:rect l="l" t="t" r="r" b="b"/>
            <a:pathLst>
              <a:path w="373888" h="176696" extrusionOk="0">
                <a:moveTo>
                  <a:pt x="0" y="53716"/>
                </a:moveTo>
                <a:lnTo>
                  <a:pt x="155846" y="0"/>
                </a:lnTo>
                <a:lnTo>
                  <a:pt x="0" y="176696"/>
                </a:lnTo>
                <a:lnTo>
                  <a:pt x="373888" y="5301"/>
                </a:lnTo>
                <a:lnTo>
                  <a:pt x="372828" y="153372"/>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8627"/>
              </a:srgbClr>
            </a:outerShdw>
          </a:effectLst>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5">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129"/>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33" name="Google Shape;233;p129"/>
          <p:cNvSpPr txBox="1">
            <a:spLocks noGrp="1"/>
          </p:cNvSpPr>
          <p:nvPr>
            <p:ph type="title" idx="2"/>
          </p:nvPr>
        </p:nvSpPr>
        <p:spPr>
          <a:xfrm>
            <a:off x="3323414" y="1312150"/>
            <a:ext cx="2073600" cy="81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34" name="Google Shape;234;p129"/>
          <p:cNvSpPr txBox="1">
            <a:spLocks noGrp="1"/>
          </p:cNvSpPr>
          <p:nvPr>
            <p:ph type="title" idx="3"/>
          </p:nvPr>
        </p:nvSpPr>
        <p:spPr>
          <a:xfrm>
            <a:off x="3323414" y="2526150"/>
            <a:ext cx="2073600" cy="81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35" name="Google Shape;235;p129"/>
          <p:cNvSpPr txBox="1">
            <a:spLocks noGrp="1"/>
          </p:cNvSpPr>
          <p:nvPr>
            <p:ph type="title" idx="4"/>
          </p:nvPr>
        </p:nvSpPr>
        <p:spPr>
          <a:xfrm>
            <a:off x="3323414" y="3740150"/>
            <a:ext cx="2073600" cy="81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36" name="Google Shape;236;p129"/>
          <p:cNvSpPr txBox="1">
            <a:spLocks noGrp="1"/>
          </p:cNvSpPr>
          <p:nvPr>
            <p:ph type="subTitle" idx="1"/>
          </p:nvPr>
        </p:nvSpPr>
        <p:spPr>
          <a:xfrm>
            <a:off x="5820598" y="1296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7" name="Google Shape;237;p129"/>
          <p:cNvSpPr txBox="1">
            <a:spLocks noGrp="1"/>
          </p:cNvSpPr>
          <p:nvPr>
            <p:ph type="subTitle" idx="5"/>
          </p:nvPr>
        </p:nvSpPr>
        <p:spPr>
          <a:xfrm>
            <a:off x="5767366" y="2510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8" name="Google Shape;238;p129"/>
          <p:cNvSpPr txBox="1">
            <a:spLocks noGrp="1"/>
          </p:cNvSpPr>
          <p:nvPr>
            <p:ph type="subTitle" idx="6"/>
          </p:nvPr>
        </p:nvSpPr>
        <p:spPr>
          <a:xfrm>
            <a:off x="5788652" y="3724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9" name="Google Shape;239;p129"/>
          <p:cNvSpPr txBox="1">
            <a:spLocks noGrp="1"/>
          </p:cNvSpPr>
          <p:nvPr>
            <p:ph type="title" idx="7"/>
          </p:nvPr>
        </p:nvSpPr>
        <p:spPr>
          <a:xfrm>
            <a:off x="1548902" y="1531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0" name="Google Shape;240;p129"/>
          <p:cNvSpPr txBox="1">
            <a:spLocks noGrp="1"/>
          </p:cNvSpPr>
          <p:nvPr>
            <p:ph type="title" idx="8"/>
          </p:nvPr>
        </p:nvSpPr>
        <p:spPr>
          <a:xfrm>
            <a:off x="1602160" y="3959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1" name="Google Shape;241;p129"/>
          <p:cNvSpPr txBox="1">
            <a:spLocks noGrp="1"/>
          </p:cNvSpPr>
          <p:nvPr>
            <p:ph type="title" idx="9"/>
          </p:nvPr>
        </p:nvSpPr>
        <p:spPr>
          <a:xfrm>
            <a:off x="1634096" y="2745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3">
  <p:cSld name="CUSTOM_8">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130"/>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44" name="Google Shape;244;p130"/>
          <p:cNvSpPr txBox="1">
            <a:spLocks noGrp="1"/>
          </p:cNvSpPr>
          <p:nvPr>
            <p:ph type="title" idx="2"/>
          </p:nvPr>
        </p:nvSpPr>
        <p:spPr>
          <a:xfrm>
            <a:off x="1225013" y="3053750"/>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5" name="Google Shape;245;p130"/>
          <p:cNvSpPr txBox="1">
            <a:spLocks noGrp="1"/>
          </p:cNvSpPr>
          <p:nvPr>
            <p:ph type="subTitle" idx="1"/>
          </p:nvPr>
        </p:nvSpPr>
        <p:spPr>
          <a:xfrm>
            <a:off x="1225013" y="3412554"/>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6" name="Google Shape;246;p130"/>
          <p:cNvSpPr txBox="1">
            <a:spLocks noGrp="1"/>
          </p:cNvSpPr>
          <p:nvPr>
            <p:ph type="title" idx="3"/>
          </p:nvPr>
        </p:nvSpPr>
        <p:spPr>
          <a:xfrm>
            <a:off x="3684751" y="3053750"/>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7" name="Google Shape;247;p130"/>
          <p:cNvSpPr txBox="1">
            <a:spLocks noGrp="1"/>
          </p:cNvSpPr>
          <p:nvPr>
            <p:ph type="subTitle" idx="4"/>
          </p:nvPr>
        </p:nvSpPr>
        <p:spPr>
          <a:xfrm>
            <a:off x="3684751" y="3412554"/>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8" name="Google Shape;248;p130"/>
          <p:cNvSpPr txBox="1">
            <a:spLocks noGrp="1"/>
          </p:cNvSpPr>
          <p:nvPr>
            <p:ph type="title" idx="5"/>
          </p:nvPr>
        </p:nvSpPr>
        <p:spPr>
          <a:xfrm>
            <a:off x="6144489" y="3053750"/>
            <a:ext cx="17745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49" name="Google Shape;249;p130"/>
          <p:cNvSpPr txBox="1">
            <a:spLocks noGrp="1"/>
          </p:cNvSpPr>
          <p:nvPr>
            <p:ph type="subTitle" idx="6"/>
          </p:nvPr>
        </p:nvSpPr>
        <p:spPr>
          <a:xfrm>
            <a:off x="6144489" y="3412554"/>
            <a:ext cx="1774500" cy="84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4">
  <p:cSld name="CUSTOM_27">
    <p:bg>
      <p:bgPr>
        <a:blipFill>
          <a:blip r:embed="rId2">
            <a:alphaModFix/>
          </a:blip>
          <a:stretch>
            <a:fillRect/>
          </a:stretch>
        </a:blipFill>
        <a:effectLst/>
      </p:bgPr>
    </p:bg>
    <p:spTree>
      <p:nvGrpSpPr>
        <p:cNvPr id="1" name="Shape 250"/>
        <p:cNvGrpSpPr/>
        <p:nvPr/>
      </p:nvGrpSpPr>
      <p:grpSpPr>
        <a:xfrm>
          <a:off x="0" y="0"/>
          <a:ext cx="0" cy="0"/>
          <a:chOff x="0" y="0"/>
          <a:chExt cx="0" cy="0"/>
        </a:xfrm>
      </p:grpSpPr>
      <p:sp>
        <p:nvSpPr>
          <p:cNvPr id="251" name="Google Shape;251;p131"/>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52" name="Google Shape;252;p131"/>
          <p:cNvSpPr txBox="1">
            <a:spLocks noGrp="1"/>
          </p:cNvSpPr>
          <p:nvPr>
            <p:ph type="subTitle" idx="1"/>
          </p:nvPr>
        </p:nvSpPr>
        <p:spPr>
          <a:xfrm>
            <a:off x="5169077" y="1296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3" name="Google Shape;253;p131"/>
          <p:cNvSpPr txBox="1">
            <a:spLocks noGrp="1"/>
          </p:cNvSpPr>
          <p:nvPr>
            <p:ph type="subTitle" idx="2"/>
          </p:nvPr>
        </p:nvSpPr>
        <p:spPr>
          <a:xfrm>
            <a:off x="5169090" y="2510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4" name="Google Shape;254;p131"/>
          <p:cNvSpPr txBox="1">
            <a:spLocks noGrp="1"/>
          </p:cNvSpPr>
          <p:nvPr>
            <p:ph type="subTitle" idx="3"/>
          </p:nvPr>
        </p:nvSpPr>
        <p:spPr>
          <a:xfrm>
            <a:off x="5169078" y="3724550"/>
            <a:ext cx="1774500" cy="84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5" name="Google Shape;255;p131"/>
          <p:cNvSpPr txBox="1">
            <a:spLocks noGrp="1"/>
          </p:cNvSpPr>
          <p:nvPr>
            <p:ph type="title" idx="4"/>
          </p:nvPr>
        </p:nvSpPr>
        <p:spPr>
          <a:xfrm>
            <a:off x="3245026" y="1531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56" name="Google Shape;256;p131"/>
          <p:cNvSpPr txBox="1">
            <a:spLocks noGrp="1"/>
          </p:cNvSpPr>
          <p:nvPr>
            <p:ph type="title" idx="5"/>
          </p:nvPr>
        </p:nvSpPr>
        <p:spPr>
          <a:xfrm>
            <a:off x="3245040" y="3959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57" name="Google Shape;257;p131"/>
          <p:cNvSpPr txBox="1">
            <a:spLocks noGrp="1"/>
          </p:cNvSpPr>
          <p:nvPr>
            <p:ph type="title" idx="6"/>
          </p:nvPr>
        </p:nvSpPr>
        <p:spPr>
          <a:xfrm>
            <a:off x="3245028" y="2745000"/>
            <a:ext cx="1774500" cy="380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BIG_NUMBER_1_2">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4"/>
          <p:cNvSpPr txBox="1">
            <a:spLocks noGrp="1"/>
          </p:cNvSpPr>
          <p:nvPr>
            <p:ph type="subTitle" idx="1"/>
          </p:nvPr>
        </p:nvSpPr>
        <p:spPr>
          <a:xfrm>
            <a:off x="677950" y="1259375"/>
            <a:ext cx="3387900" cy="142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33" name="Google Shape;33;p94"/>
          <p:cNvSpPr txBox="1">
            <a:spLocks noGrp="1"/>
          </p:cNvSpPr>
          <p:nvPr>
            <p:ph type="title"/>
          </p:nvPr>
        </p:nvSpPr>
        <p:spPr>
          <a:xfrm>
            <a:off x="634238" y="39982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94"/>
          <p:cNvSpPr/>
          <p:nvPr/>
        </p:nvSpPr>
        <p:spPr>
          <a:xfrm>
            <a:off x="2536100" y="2685825"/>
            <a:ext cx="7118750" cy="2522875"/>
          </a:xfrm>
          <a:custGeom>
            <a:avLst/>
            <a:gdLst/>
            <a:ahLst/>
            <a:cxnLst/>
            <a:rect l="l" t="t" r="r" b="b"/>
            <a:pathLst>
              <a:path w="284750" h="100915" extrusionOk="0">
                <a:moveTo>
                  <a:pt x="230251" y="100132"/>
                </a:moveTo>
                <a:lnTo>
                  <a:pt x="271191" y="58671"/>
                </a:lnTo>
                <a:lnTo>
                  <a:pt x="0" y="100915"/>
                </a:lnTo>
                <a:lnTo>
                  <a:pt x="284750" y="0"/>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1960"/>
              </a:srgbClr>
            </a:outerShdw>
          </a:effectLst>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2">
  <p:cSld name="CUSTOM_20">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132"/>
          <p:cNvSpPr txBox="1">
            <a:spLocks noGrp="1"/>
          </p:cNvSpPr>
          <p:nvPr>
            <p:ph type="title"/>
          </p:nvPr>
        </p:nvSpPr>
        <p:spPr>
          <a:xfrm>
            <a:off x="3917475" y="72352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0" name="Google Shape;260;p132"/>
          <p:cNvSpPr txBox="1">
            <a:spLocks noGrp="1"/>
          </p:cNvSpPr>
          <p:nvPr>
            <p:ph type="subTitle" idx="1"/>
          </p:nvPr>
        </p:nvSpPr>
        <p:spPr>
          <a:xfrm>
            <a:off x="3917475" y="104069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1" name="Google Shape;261;p132"/>
          <p:cNvSpPr txBox="1">
            <a:spLocks noGrp="1"/>
          </p:cNvSpPr>
          <p:nvPr>
            <p:ph type="title" idx="2"/>
          </p:nvPr>
        </p:nvSpPr>
        <p:spPr>
          <a:xfrm>
            <a:off x="6381600" y="723525"/>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2" name="Google Shape;262;p132"/>
          <p:cNvSpPr txBox="1">
            <a:spLocks noGrp="1"/>
          </p:cNvSpPr>
          <p:nvPr>
            <p:ph type="subTitle" idx="3"/>
          </p:nvPr>
        </p:nvSpPr>
        <p:spPr>
          <a:xfrm>
            <a:off x="6381600" y="1040698"/>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3" name="Google Shape;263;p132"/>
          <p:cNvSpPr txBox="1">
            <a:spLocks noGrp="1"/>
          </p:cNvSpPr>
          <p:nvPr>
            <p:ph type="title" idx="4"/>
          </p:nvPr>
        </p:nvSpPr>
        <p:spPr>
          <a:xfrm>
            <a:off x="3938775" y="363180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4" name="Google Shape;264;p132"/>
          <p:cNvSpPr txBox="1">
            <a:spLocks noGrp="1"/>
          </p:cNvSpPr>
          <p:nvPr>
            <p:ph type="subTitle" idx="5"/>
          </p:nvPr>
        </p:nvSpPr>
        <p:spPr>
          <a:xfrm>
            <a:off x="3938775" y="394897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5" name="Google Shape;265;p132"/>
          <p:cNvSpPr txBox="1">
            <a:spLocks noGrp="1"/>
          </p:cNvSpPr>
          <p:nvPr>
            <p:ph type="title" idx="6"/>
          </p:nvPr>
        </p:nvSpPr>
        <p:spPr>
          <a:xfrm>
            <a:off x="6402900" y="3631800"/>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6" name="Google Shape;266;p132"/>
          <p:cNvSpPr txBox="1">
            <a:spLocks noGrp="1"/>
          </p:cNvSpPr>
          <p:nvPr>
            <p:ph type="subTitle" idx="7"/>
          </p:nvPr>
        </p:nvSpPr>
        <p:spPr>
          <a:xfrm>
            <a:off x="6402900" y="3948973"/>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7" name="Google Shape;267;p132"/>
          <p:cNvSpPr txBox="1">
            <a:spLocks noGrp="1"/>
          </p:cNvSpPr>
          <p:nvPr>
            <p:ph type="title" idx="8"/>
          </p:nvPr>
        </p:nvSpPr>
        <p:spPr>
          <a:xfrm>
            <a:off x="3938775" y="2177663"/>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68" name="Google Shape;268;p132"/>
          <p:cNvSpPr txBox="1">
            <a:spLocks noGrp="1"/>
          </p:cNvSpPr>
          <p:nvPr>
            <p:ph type="subTitle" idx="9"/>
          </p:nvPr>
        </p:nvSpPr>
        <p:spPr>
          <a:xfrm>
            <a:off x="3938775" y="2494835"/>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9" name="Google Shape;269;p132"/>
          <p:cNvSpPr txBox="1">
            <a:spLocks noGrp="1"/>
          </p:cNvSpPr>
          <p:nvPr>
            <p:ph type="title" idx="13"/>
          </p:nvPr>
        </p:nvSpPr>
        <p:spPr>
          <a:xfrm>
            <a:off x="6402900" y="2177663"/>
            <a:ext cx="2022300" cy="380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0" name="Google Shape;270;p132"/>
          <p:cNvSpPr txBox="1">
            <a:spLocks noGrp="1"/>
          </p:cNvSpPr>
          <p:nvPr>
            <p:ph type="subTitle" idx="14"/>
          </p:nvPr>
        </p:nvSpPr>
        <p:spPr>
          <a:xfrm>
            <a:off x="6402900" y="2494835"/>
            <a:ext cx="2022300" cy="645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1" name="Google Shape;271;p132"/>
          <p:cNvSpPr txBox="1">
            <a:spLocks noGrp="1"/>
          </p:cNvSpPr>
          <p:nvPr>
            <p:ph type="title" idx="15"/>
          </p:nvPr>
        </p:nvSpPr>
        <p:spPr>
          <a:xfrm>
            <a:off x="1138950" y="1686600"/>
            <a:ext cx="2022300" cy="177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400"/>
              <a:buFont typeface="Arial"/>
              <a:buNone/>
              <a:defRPr sz="2400">
                <a:solidFill>
                  <a:schemeClr val="accent2"/>
                </a:solidFill>
                <a:latin typeface="Arial"/>
                <a:ea typeface="Arial"/>
                <a:cs typeface="Arial"/>
                <a:sym typeface="Arial"/>
              </a:defRPr>
            </a:lvl9pPr>
          </a:lstStyle>
          <a:p>
            <a:endParaRPr/>
          </a:p>
        </p:txBody>
      </p:sp>
      <p:sp>
        <p:nvSpPr>
          <p:cNvPr id="272" name="Google Shape;272;p132"/>
          <p:cNvSpPr/>
          <p:nvPr/>
        </p:nvSpPr>
        <p:spPr>
          <a:xfrm rot="-8458454">
            <a:off x="1612775" y="2107018"/>
            <a:ext cx="9406800" cy="4421762"/>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2">
  <p:cSld name="CUSTOM_9">
    <p:bg>
      <p:bgPr>
        <a:solidFill>
          <a:schemeClr val="accent6"/>
        </a:solidFill>
        <a:effectLst/>
      </p:bgPr>
    </p:bg>
    <p:spTree>
      <p:nvGrpSpPr>
        <p:cNvPr id="1" name="Shape 273"/>
        <p:cNvGrpSpPr/>
        <p:nvPr/>
      </p:nvGrpSpPr>
      <p:grpSpPr>
        <a:xfrm>
          <a:off x="0" y="0"/>
          <a:ext cx="0" cy="0"/>
          <a:chOff x="0" y="0"/>
          <a:chExt cx="0" cy="0"/>
        </a:xfrm>
      </p:grpSpPr>
      <p:sp>
        <p:nvSpPr>
          <p:cNvPr id="274" name="Google Shape;274;p133"/>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cxnSp>
        <p:nvCxnSpPr>
          <p:cNvPr id="275" name="Google Shape;275;p133"/>
          <p:cNvCxnSpPr/>
          <p:nvPr/>
        </p:nvCxnSpPr>
        <p:spPr>
          <a:xfrm>
            <a:off x="6736800" y="-818625"/>
            <a:ext cx="2940600" cy="2940600"/>
          </a:xfrm>
          <a:prstGeom prst="straightConnector1">
            <a:avLst/>
          </a:prstGeom>
          <a:noFill/>
          <a:ln w="9525" cap="flat" cmpd="sng">
            <a:solidFill>
              <a:schemeClr val="lt1"/>
            </a:solidFill>
            <a:prstDash val="solid"/>
            <a:round/>
            <a:headEnd type="none" w="sm" len="sm"/>
            <a:tailEnd type="none" w="sm" len="sm"/>
          </a:ln>
          <a:effectLst>
            <a:outerShdw blurRad="171450" dist="76200" dir="10860000" algn="bl" rotWithShape="0">
              <a:srgbClr val="000000"/>
            </a:outerShdw>
          </a:effectLst>
        </p:spPr>
      </p:cxnSp>
      <p:cxnSp>
        <p:nvCxnSpPr>
          <p:cNvPr id="276" name="Google Shape;276;p133"/>
          <p:cNvCxnSpPr/>
          <p:nvPr/>
        </p:nvCxnSpPr>
        <p:spPr>
          <a:xfrm>
            <a:off x="-851925" y="2726150"/>
            <a:ext cx="3104400" cy="3090900"/>
          </a:xfrm>
          <a:prstGeom prst="straightConnector1">
            <a:avLst/>
          </a:prstGeom>
          <a:noFill/>
          <a:ln w="9525" cap="flat" cmpd="sng">
            <a:solidFill>
              <a:schemeClr val="lt1"/>
            </a:solidFill>
            <a:prstDash val="solid"/>
            <a:round/>
            <a:headEnd type="none" w="sm" len="sm"/>
            <a:tailEnd type="none" w="sm" len="sm"/>
          </a:ln>
          <a:effectLst>
            <a:outerShdw blurRad="171450" dist="76200" dir="960000" algn="bl" rotWithShape="0">
              <a:srgbClr val="000000"/>
            </a:outerShdw>
          </a:effectLst>
        </p:spPr>
      </p:cxnSp>
      <p:sp>
        <p:nvSpPr>
          <p:cNvPr id="277" name="Google Shape;277;p133"/>
          <p:cNvSpPr txBox="1">
            <a:spLocks noGrp="1"/>
          </p:cNvSpPr>
          <p:nvPr>
            <p:ph type="title" idx="2"/>
          </p:nvPr>
        </p:nvSpPr>
        <p:spPr>
          <a:xfrm>
            <a:off x="3490038" y="2121975"/>
            <a:ext cx="2087700" cy="28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8" name="Google Shape;278;p133"/>
          <p:cNvSpPr txBox="1">
            <a:spLocks noGrp="1"/>
          </p:cNvSpPr>
          <p:nvPr>
            <p:ph type="subTitle" idx="1"/>
          </p:nvPr>
        </p:nvSpPr>
        <p:spPr>
          <a:xfrm>
            <a:off x="3419749" y="1247175"/>
            <a:ext cx="23082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9" name="Google Shape;279;p133"/>
          <p:cNvSpPr txBox="1">
            <a:spLocks noGrp="1"/>
          </p:cNvSpPr>
          <p:nvPr>
            <p:ph type="title" idx="3"/>
          </p:nvPr>
        </p:nvSpPr>
        <p:spPr>
          <a:xfrm>
            <a:off x="3490038" y="4018875"/>
            <a:ext cx="2087700" cy="28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80" name="Google Shape;280;p133"/>
          <p:cNvSpPr txBox="1">
            <a:spLocks noGrp="1"/>
          </p:cNvSpPr>
          <p:nvPr>
            <p:ph type="subTitle" idx="4"/>
          </p:nvPr>
        </p:nvSpPr>
        <p:spPr>
          <a:xfrm>
            <a:off x="3419749" y="3150075"/>
            <a:ext cx="23082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3">
  <p:cSld name="CUSTOM_11">
    <p:bg>
      <p:bgPr>
        <a:blipFill>
          <a:blip r:embed="rId2">
            <a:alphaModFix/>
          </a:blip>
          <a:stretch>
            <a:fillRect/>
          </a:stretch>
        </a:blipFill>
        <a:effectLst/>
      </p:bgPr>
    </p:bg>
    <p:spTree>
      <p:nvGrpSpPr>
        <p:cNvPr id="1" name="Shape 281"/>
        <p:cNvGrpSpPr/>
        <p:nvPr/>
      </p:nvGrpSpPr>
      <p:grpSpPr>
        <a:xfrm>
          <a:off x="0" y="0"/>
          <a:ext cx="0" cy="0"/>
          <a:chOff x="0" y="0"/>
          <a:chExt cx="0" cy="0"/>
        </a:xfrm>
      </p:grpSpPr>
      <p:sp>
        <p:nvSpPr>
          <p:cNvPr id="282" name="Google Shape;282;p134"/>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
        <p:nvSpPr>
          <p:cNvPr id="283" name="Google Shape;283;p134"/>
          <p:cNvSpPr txBox="1">
            <a:spLocks noGrp="1"/>
          </p:cNvSpPr>
          <p:nvPr>
            <p:ph type="subTitle" idx="1"/>
          </p:nvPr>
        </p:nvSpPr>
        <p:spPr>
          <a:xfrm>
            <a:off x="2147800" y="3272400"/>
            <a:ext cx="1965000" cy="121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84" name="Google Shape;284;p134"/>
          <p:cNvSpPr txBox="1">
            <a:spLocks noGrp="1"/>
          </p:cNvSpPr>
          <p:nvPr>
            <p:ph type="subTitle" idx="2"/>
          </p:nvPr>
        </p:nvSpPr>
        <p:spPr>
          <a:xfrm>
            <a:off x="2147800" y="1715200"/>
            <a:ext cx="1965000" cy="1219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85" name="Google Shape;285;p134"/>
          <p:cNvSpPr txBox="1">
            <a:spLocks noGrp="1"/>
          </p:cNvSpPr>
          <p:nvPr>
            <p:ph type="title" idx="3"/>
          </p:nvPr>
        </p:nvSpPr>
        <p:spPr>
          <a:xfrm>
            <a:off x="705825" y="3899796"/>
            <a:ext cx="1533900" cy="380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1pPr>
            <a:lvl2pPr lvl="1"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2pPr>
            <a:lvl3pPr lvl="2"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3pPr>
            <a:lvl4pPr lvl="3"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4pPr>
            <a:lvl5pPr lvl="4"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5pPr>
            <a:lvl6pPr lvl="5"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6pPr>
            <a:lvl7pPr lvl="6"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7pPr>
            <a:lvl8pPr lvl="7"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8pPr>
            <a:lvl9pPr lvl="8"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9pPr>
          </a:lstStyle>
          <a:p>
            <a:endParaRPr/>
          </a:p>
        </p:txBody>
      </p:sp>
      <p:sp>
        <p:nvSpPr>
          <p:cNvPr id="286" name="Google Shape;286;p134"/>
          <p:cNvSpPr txBox="1">
            <a:spLocks noGrp="1"/>
          </p:cNvSpPr>
          <p:nvPr>
            <p:ph type="title" idx="4"/>
          </p:nvPr>
        </p:nvSpPr>
        <p:spPr>
          <a:xfrm>
            <a:off x="705825" y="2342596"/>
            <a:ext cx="1533900" cy="380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1pPr>
            <a:lvl2pPr lvl="1"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2pPr>
            <a:lvl3pPr lvl="2"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3pPr>
            <a:lvl4pPr lvl="3"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4pPr>
            <a:lvl5pPr lvl="4"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5pPr>
            <a:lvl6pPr lvl="5"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6pPr>
            <a:lvl7pPr lvl="6"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7pPr>
            <a:lvl8pPr lvl="7"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8pPr>
            <a:lvl9pPr lvl="8" algn="l">
              <a:lnSpc>
                <a:spcPct val="100000"/>
              </a:lnSpc>
              <a:spcBef>
                <a:spcPts val="0"/>
              </a:spcBef>
              <a:spcAft>
                <a:spcPts val="0"/>
              </a:spcAft>
              <a:buSzPts val="1600"/>
              <a:buNone/>
              <a:defRPr sz="1600" b="1">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3">
  <p:cSld name="CUSTOM_1">
    <p:spTree>
      <p:nvGrpSpPr>
        <p:cNvPr id="1" name="Shape 287"/>
        <p:cNvGrpSpPr/>
        <p:nvPr/>
      </p:nvGrpSpPr>
      <p:grpSpPr>
        <a:xfrm>
          <a:off x="0" y="0"/>
          <a:ext cx="0" cy="0"/>
          <a:chOff x="0" y="0"/>
          <a:chExt cx="0" cy="0"/>
        </a:xfrm>
      </p:grpSpPr>
      <p:sp>
        <p:nvSpPr>
          <p:cNvPr id="288" name="Google Shape;288;p135"/>
          <p:cNvSpPr/>
          <p:nvPr/>
        </p:nvSpPr>
        <p:spPr>
          <a:xfrm>
            <a:off x="3718675" y="0"/>
            <a:ext cx="6922000" cy="5143500"/>
          </a:xfrm>
          <a:prstGeom prst="flowChartManualOperation">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9" name="Google Shape;289;p135"/>
          <p:cNvCxnSpPr/>
          <p:nvPr/>
        </p:nvCxnSpPr>
        <p:spPr>
          <a:xfrm>
            <a:off x="4331975" y="-277425"/>
            <a:ext cx="1524000" cy="5687700"/>
          </a:xfrm>
          <a:prstGeom prst="straightConnector1">
            <a:avLst/>
          </a:prstGeom>
          <a:noFill/>
          <a:ln w="9525" cap="flat" cmpd="sng">
            <a:solidFill>
              <a:schemeClr val="lt1"/>
            </a:solidFill>
            <a:prstDash val="solid"/>
            <a:round/>
            <a:headEnd type="none" w="sm" len="sm"/>
            <a:tailEnd type="none" w="sm" len="sm"/>
          </a:ln>
          <a:effectLst>
            <a:outerShdw blurRad="185738" dist="85725" dir="1020000" algn="bl" rotWithShape="0">
              <a:schemeClr val="dk1"/>
            </a:outerShdw>
          </a:effectLst>
        </p:spPr>
      </p:cxnSp>
      <p:cxnSp>
        <p:nvCxnSpPr>
          <p:cNvPr id="290" name="Google Shape;290;p135"/>
          <p:cNvCxnSpPr/>
          <p:nvPr/>
        </p:nvCxnSpPr>
        <p:spPr>
          <a:xfrm>
            <a:off x="7249875" y="-125025"/>
            <a:ext cx="1524000" cy="5687700"/>
          </a:xfrm>
          <a:prstGeom prst="straightConnector1">
            <a:avLst/>
          </a:prstGeom>
          <a:noFill/>
          <a:ln w="9525" cap="flat" cmpd="sng">
            <a:solidFill>
              <a:schemeClr val="lt1"/>
            </a:solidFill>
            <a:prstDash val="solid"/>
            <a:round/>
            <a:headEnd type="none" w="sm" len="sm"/>
            <a:tailEnd type="none" w="sm" len="sm"/>
          </a:ln>
          <a:effectLst>
            <a:outerShdw blurRad="185738" dist="85725" dir="1020000" algn="bl" rotWithShape="0">
              <a:schemeClr val="dk1"/>
            </a:outerShdw>
          </a:effectLst>
        </p:spPr>
      </p:cxnSp>
      <p:sp>
        <p:nvSpPr>
          <p:cNvPr id="291" name="Google Shape;291;p135"/>
          <p:cNvSpPr txBox="1">
            <a:spLocks noGrp="1"/>
          </p:cNvSpPr>
          <p:nvPr>
            <p:ph type="title"/>
          </p:nvPr>
        </p:nvSpPr>
        <p:spPr>
          <a:xfrm>
            <a:off x="5327750" y="1328025"/>
            <a:ext cx="30897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92" name="Google Shape;292;p135"/>
          <p:cNvSpPr txBox="1">
            <a:spLocks noGrp="1"/>
          </p:cNvSpPr>
          <p:nvPr>
            <p:ph type="body" idx="1"/>
          </p:nvPr>
        </p:nvSpPr>
        <p:spPr>
          <a:xfrm>
            <a:off x="5249625" y="2148525"/>
            <a:ext cx="3167700" cy="1682400"/>
          </a:xfrm>
          <a:prstGeom prst="rect">
            <a:avLst/>
          </a:prstGeom>
          <a:noFill/>
          <a:ln>
            <a:noFill/>
          </a:ln>
        </p:spPr>
        <p:txBody>
          <a:bodyPr spcFirstLastPara="1" wrap="square" lIns="91425" tIns="91425" rIns="91425" bIns="91425" anchor="t" anchorCtr="0">
            <a:noAutofit/>
          </a:bodyPr>
          <a:lstStyle>
            <a:lvl1pPr marL="457200" lvl="0" indent="-342900" algn="r">
              <a:lnSpc>
                <a:spcPct val="100000"/>
              </a:lnSpc>
              <a:spcBef>
                <a:spcPts val="0"/>
              </a:spcBef>
              <a:spcAft>
                <a:spcPts val="0"/>
              </a:spcAft>
              <a:buSzPts val="1800"/>
              <a:buChar char="●"/>
              <a:defRPr>
                <a:solidFill>
                  <a:schemeClr val="dk1"/>
                </a:solidFill>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3">
  <p:cSld name="CUSTOM_12">
    <p:spTree>
      <p:nvGrpSpPr>
        <p:cNvPr id="1" name="Shape 293"/>
        <p:cNvGrpSpPr/>
        <p:nvPr/>
      </p:nvGrpSpPr>
      <p:grpSpPr>
        <a:xfrm>
          <a:off x="0" y="0"/>
          <a:ext cx="0" cy="0"/>
          <a:chOff x="0" y="0"/>
          <a:chExt cx="0" cy="0"/>
        </a:xfrm>
      </p:grpSpPr>
      <p:sp>
        <p:nvSpPr>
          <p:cNvPr id="294" name="Google Shape;294;p136"/>
          <p:cNvSpPr/>
          <p:nvPr/>
        </p:nvSpPr>
        <p:spPr>
          <a:xfrm flipH="1">
            <a:off x="-680316" y="-392500"/>
            <a:ext cx="6714919" cy="5143694"/>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9803"/>
              </a:srgbClr>
            </a:outerShdw>
          </a:effectLst>
        </p:spPr>
      </p:sp>
      <p:sp>
        <p:nvSpPr>
          <p:cNvPr id="295" name="Google Shape;295;p136"/>
          <p:cNvSpPr txBox="1">
            <a:spLocks noGrp="1"/>
          </p:cNvSpPr>
          <p:nvPr>
            <p:ph type="subTitle" idx="1"/>
          </p:nvPr>
        </p:nvSpPr>
        <p:spPr>
          <a:xfrm>
            <a:off x="3818634" y="1742550"/>
            <a:ext cx="3910500" cy="165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p136"/>
          <p:cNvSpPr txBox="1">
            <a:spLocks noGrp="1"/>
          </p:cNvSpPr>
          <p:nvPr>
            <p:ph type="title"/>
          </p:nvPr>
        </p:nvSpPr>
        <p:spPr>
          <a:xfrm>
            <a:off x="1132000" y="821350"/>
            <a:ext cx="2610600" cy="75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5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 text 4">
  <p:cSld name="CUSTOM_13">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p137"/>
          <p:cNvSpPr txBox="1">
            <a:spLocks noGrp="1"/>
          </p:cNvSpPr>
          <p:nvPr>
            <p:ph type="subTitle" idx="1"/>
          </p:nvPr>
        </p:nvSpPr>
        <p:spPr>
          <a:xfrm>
            <a:off x="2616750" y="2318875"/>
            <a:ext cx="3910500" cy="165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9" name="Google Shape;299;p137"/>
          <p:cNvSpPr txBox="1">
            <a:spLocks noGrp="1"/>
          </p:cNvSpPr>
          <p:nvPr>
            <p:ph type="title"/>
          </p:nvPr>
        </p:nvSpPr>
        <p:spPr>
          <a:xfrm>
            <a:off x="3646182" y="1166225"/>
            <a:ext cx="1851600" cy="75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00" name="Google Shape;300;p137"/>
          <p:cNvSpPr/>
          <p:nvPr/>
        </p:nvSpPr>
        <p:spPr>
          <a:xfrm rot="-796065">
            <a:off x="-527754" y="-192960"/>
            <a:ext cx="9406271" cy="4421513"/>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2">
  <p:cSld name="CUSTOM_14">
    <p:bg>
      <p:bgPr>
        <a:solidFill>
          <a:schemeClr val="lt2"/>
        </a:solidFill>
        <a:effectLst/>
      </p:bgPr>
    </p:bg>
    <p:spTree>
      <p:nvGrpSpPr>
        <p:cNvPr id="1" name="Shape 301"/>
        <p:cNvGrpSpPr/>
        <p:nvPr/>
      </p:nvGrpSpPr>
      <p:grpSpPr>
        <a:xfrm>
          <a:off x="0" y="0"/>
          <a:ext cx="0" cy="0"/>
          <a:chOff x="0" y="0"/>
          <a:chExt cx="0" cy="0"/>
        </a:xfrm>
      </p:grpSpPr>
      <p:sp>
        <p:nvSpPr>
          <p:cNvPr id="302" name="Google Shape;302;p138"/>
          <p:cNvSpPr txBox="1">
            <a:spLocks noGrp="1"/>
          </p:cNvSpPr>
          <p:nvPr>
            <p:ph type="title"/>
          </p:nvPr>
        </p:nvSpPr>
        <p:spPr>
          <a:xfrm>
            <a:off x="716950" y="489675"/>
            <a:ext cx="7699200" cy="56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3000"/>
              <a:buNone/>
              <a:defRPr sz="3000">
                <a:solidFill>
                  <a:schemeClr val="accent2"/>
                </a:solidFill>
              </a:defRPr>
            </a:lvl1pPr>
            <a:lvl2pPr lvl="1"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2pPr>
            <a:lvl3pPr lvl="2"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3pPr>
            <a:lvl4pPr lvl="3"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4pPr>
            <a:lvl5pPr lvl="4"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5pPr>
            <a:lvl6pPr lvl="5"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6pPr>
            <a:lvl7pPr lvl="6"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7pPr>
            <a:lvl8pPr lvl="7"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8pPr>
            <a:lvl9pPr lvl="8" algn="l">
              <a:lnSpc>
                <a:spcPct val="100000"/>
              </a:lnSpc>
              <a:spcBef>
                <a:spcPts val="0"/>
              </a:spcBef>
              <a:spcAft>
                <a:spcPts val="0"/>
              </a:spcAft>
              <a:buClr>
                <a:schemeClr val="accent2"/>
              </a:buClr>
              <a:buSzPts val="3000"/>
              <a:buFont typeface="Fira Sans Condensed"/>
              <a:buNone/>
              <a:defRPr sz="3000" b="1">
                <a:solidFill>
                  <a:schemeClr val="accent2"/>
                </a:solidFill>
                <a:latin typeface="Fira Sans Condensed"/>
                <a:ea typeface="Fira Sans Condensed"/>
                <a:cs typeface="Fira Sans Condensed"/>
                <a:sym typeface="Fira Sans Condensed"/>
              </a:defRPr>
            </a:lvl9pPr>
          </a:lstStyle>
          <a:p>
            <a:endParaRPr/>
          </a:p>
        </p:txBody>
      </p:sp>
      <p:sp>
        <p:nvSpPr>
          <p:cNvPr id="303" name="Google Shape;303;p138"/>
          <p:cNvSpPr/>
          <p:nvPr/>
        </p:nvSpPr>
        <p:spPr>
          <a:xfrm rot="-7089850">
            <a:off x="-1665207" y="2610830"/>
            <a:ext cx="9406362" cy="4421556"/>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2">
  <p:cSld name="CUSTOM_17">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139"/>
          <p:cNvSpPr txBox="1">
            <a:spLocks noGrp="1"/>
          </p:cNvSpPr>
          <p:nvPr>
            <p:ph type="title"/>
          </p:nvPr>
        </p:nvSpPr>
        <p:spPr>
          <a:xfrm>
            <a:off x="1167725" y="1470900"/>
            <a:ext cx="3372000" cy="220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1pPr>
            <a:lvl2pPr lvl="1"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2pPr>
            <a:lvl3pPr lvl="2"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3pPr>
            <a:lvl4pPr lvl="3"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4pPr>
            <a:lvl5pPr lvl="4"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5pPr>
            <a:lvl6pPr lvl="5"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6pPr>
            <a:lvl7pPr lvl="6"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7pPr>
            <a:lvl8pPr lvl="7"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8pPr>
            <a:lvl9pPr lvl="8" algn="l">
              <a:lnSpc>
                <a:spcPct val="100000"/>
              </a:lnSpc>
              <a:spcBef>
                <a:spcPts val="0"/>
              </a:spcBef>
              <a:spcAft>
                <a:spcPts val="0"/>
              </a:spcAft>
              <a:buSzPts val="6000"/>
              <a:buNone/>
              <a:defRPr sz="6000" b="1">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3">
  <p:cSld name="CUSTOM_18">
    <p:bg>
      <p:bgPr>
        <a:blipFill>
          <a:blip r:embed="rId2">
            <a:alphaModFix/>
          </a:blip>
          <a:stretch>
            <a:fillRect/>
          </a:stretch>
        </a:blipFill>
        <a:effectLst/>
      </p:bgPr>
    </p:bg>
    <p:spTree>
      <p:nvGrpSpPr>
        <p:cNvPr id="1" name="Shape 306"/>
        <p:cNvGrpSpPr/>
        <p:nvPr/>
      </p:nvGrpSpPr>
      <p:grpSpPr>
        <a:xfrm>
          <a:off x="0" y="0"/>
          <a:ext cx="0" cy="0"/>
          <a:chOff x="0" y="0"/>
          <a:chExt cx="0" cy="0"/>
        </a:xfrm>
      </p:grpSpPr>
      <p:sp>
        <p:nvSpPr>
          <p:cNvPr id="307" name="Google Shape;307;p140"/>
          <p:cNvSpPr txBox="1">
            <a:spLocks noGrp="1"/>
          </p:cNvSpPr>
          <p:nvPr>
            <p:ph type="title"/>
          </p:nvPr>
        </p:nvSpPr>
        <p:spPr>
          <a:xfrm>
            <a:off x="2886000" y="1115850"/>
            <a:ext cx="3372000" cy="220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1pPr>
            <a:lvl2pPr lvl="1"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2pPr>
            <a:lvl3pPr lvl="2"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3pPr>
            <a:lvl4pPr lvl="3"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4pPr>
            <a:lvl5pPr lvl="4"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5pPr>
            <a:lvl6pPr lvl="5"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6pPr>
            <a:lvl7pPr lvl="6"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7pPr>
            <a:lvl8pPr lvl="7"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8pPr>
            <a:lvl9pPr lvl="8" algn="ctr">
              <a:lnSpc>
                <a:spcPct val="100000"/>
              </a:lnSpc>
              <a:spcBef>
                <a:spcPts val="0"/>
              </a:spcBef>
              <a:spcAft>
                <a:spcPts val="0"/>
              </a:spcAft>
              <a:buSzPts val="6000"/>
              <a:buNone/>
              <a:defRPr sz="6000" b="1">
                <a:latin typeface="Fira Sans Condensed"/>
                <a:ea typeface="Fira Sans Condensed"/>
                <a:cs typeface="Fira Sans Condensed"/>
                <a:sym typeface="Fira Sans Condensed"/>
              </a:defRPr>
            </a:lvl9pPr>
          </a:lstStyle>
          <a:p>
            <a:endParaRPr/>
          </a:p>
        </p:txBody>
      </p:sp>
      <p:sp>
        <p:nvSpPr>
          <p:cNvPr id="308" name="Google Shape;308;p140"/>
          <p:cNvSpPr txBox="1">
            <a:spLocks noGrp="1"/>
          </p:cNvSpPr>
          <p:nvPr>
            <p:ph type="subTitle" idx="1"/>
          </p:nvPr>
        </p:nvSpPr>
        <p:spPr>
          <a:xfrm>
            <a:off x="2602050" y="3317550"/>
            <a:ext cx="3939900" cy="71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1600"/>
              </a:spcBef>
              <a:spcAft>
                <a:spcPts val="0"/>
              </a:spcAft>
              <a:buSzPts val="1800"/>
              <a:buNone/>
              <a:defRPr sz="1800"/>
            </a:lvl2pPr>
            <a:lvl3pPr lvl="2" algn="ctr">
              <a:lnSpc>
                <a:spcPct val="100000"/>
              </a:lnSpc>
              <a:spcBef>
                <a:spcPts val="1600"/>
              </a:spcBef>
              <a:spcAft>
                <a:spcPts val="0"/>
              </a:spcAft>
              <a:buSzPts val="1800"/>
              <a:buNone/>
              <a:defRPr sz="1800"/>
            </a:lvl3pPr>
            <a:lvl4pPr lvl="3" algn="ctr">
              <a:lnSpc>
                <a:spcPct val="100000"/>
              </a:lnSpc>
              <a:spcBef>
                <a:spcPts val="1600"/>
              </a:spcBef>
              <a:spcAft>
                <a:spcPts val="0"/>
              </a:spcAft>
              <a:buSzPts val="1800"/>
              <a:buNone/>
              <a:defRPr sz="1800"/>
            </a:lvl4pPr>
            <a:lvl5pPr lvl="4" algn="ctr">
              <a:lnSpc>
                <a:spcPct val="100000"/>
              </a:lnSpc>
              <a:spcBef>
                <a:spcPts val="1600"/>
              </a:spcBef>
              <a:spcAft>
                <a:spcPts val="0"/>
              </a:spcAft>
              <a:buSzPts val="1800"/>
              <a:buNone/>
              <a:defRPr sz="1800"/>
            </a:lvl5pPr>
            <a:lvl6pPr lvl="5" algn="ctr">
              <a:lnSpc>
                <a:spcPct val="100000"/>
              </a:lnSpc>
              <a:spcBef>
                <a:spcPts val="1600"/>
              </a:spcBef>
              <a:spcAft>
                <a:spcPts val="0"/>
              </a:spcAft>
              <a:buSzPts val="1800"/>
              <a:buNone/>
              <a:defRPr sz="1800"/>
            </a:lvl6pPr>
            <a:lvl7pPr lvl="6" algn="ctr">
              <a:lnSpc>
                <a:spcPct val="100000"/>
              </a:lnSpc>
              <a:spcBef>
                <a:spcPts val="1600"/>
              </a:spcBef>
              <a:spcAft>
                <a:spcPts val="0"/>
              </a:spcAft>
              <a:buSzPts val="1800"/>
              <a:buNone/>
              <a:defRPr sz="1800"/>
            </a:lvl7pPr>
            <a:lvl8pPr lvl="7" algn="ctr">
              <a:lnSpc>
                <a:spcPct val="100000"/>
              </a:lnSpc>
              <a:spcBef>
                <a:spcPts val="1600"/>
              </a:spcBef>
              <a:spcAft>
                <a:spcPts val="0"/>
              </a:spcAft>
              <a:buSzPts val="1800"/>
              <a:buNone/>
              <a:defRPr sz="1800"/>
            </a:lvl8pPr>
            <a:lvl9pPr lvl="8" algn="ctr">
              <a:lnSpc>
                <a:spcPct val="100000"/>
              </a:lnSpc>
              <a:spcBef>
                <a:spcPts val="1600"/>
              </a:spcBef>
              <a:spcAft>
                <a:spcPts val="1600"/>
              </a:spcAft>
              <a:buSzPts val="1800"/>
              <a:buNone/>
              <a:defRPr sz="18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3">
  <p:cSld name="CUSTOM_19">
    <p:spTree>
      <p:nvGrpSpPr>
        <p:cNvPr id="1" name="Shape 309"/>
        <p:cNvGrpSpPr/>
        <p:nvPr/>
      </p:nvGrpSpPr>
      <p:grpSpPr>
        <a:xfrm>
          <a:off x="0" y="0"/>
          <a:ext cx="0" cy="0"/>
          <a:chOff x="0" y="0"/>
          <a:chExt cx="0" cy="0"/>
        </a:xfrm>
      </p:grpSpPr>
      <p:sp>
        <p:nvSpPr>
          <p:cNvPr id="310" name="Google Shape;310;p141"/>
          <p:cNvSpPr/>
          <p:nvPr/>
        </p:nvSpPr>
        <p:spPr>
          <a:xfrm rot="-2700013">
            <a:off x="-2887354" y="-1082398"/>
            <a:ext cx="8696758" cy="4148296"/>
          </a:xfrm>
          <a:prstGeom prst="flowChartExtra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1" name="Google Shape;311;p141"/>
          <p:cNvCxnSpPr/>
          <p:nvPr/>
        </p:nvCxnSpPr>
        <p:spPr>
          <a:xfrm rot="10800000" flipH="1">
            <a:off x="-379150" y="-1036950"/>
            <a:ext cx="5731800" cy="5965800"/>
          </a:xfrm>
          <a:prstGeom prst="straightConnector1">
            <a:avLst/>
          </a:prstGeom>
          <a:noFill/>
          <a:ln w="9525" cap="flat" cmpd="sng">
            <a:solidFill>
              <a:schemeClr val="lt1"/>
            </a:solidFill>
            <a:prstDash val="solid"/>
            <a:round/>
            <a:headEnd type="none" w="sm" len="sm"/>
            <a:tailEnd type="none" w="sm" len="sm"/>
          </a:ln>
          <a:effectLst>
            <a:outerShdw blurRad="171450" dist="76200" algn="bl" rotWithShape="0">
              <a:srgbClr val="000000"/>
            </a:outerShdw>
          </a:effectLst>
        </p:spPr>
      </p:cxnSp>
      <p:cxnSp>
        <p:nvCxnSpPr>
          <p:cNvPr id="312" name="Google Shape;312;p141"/>
          <p:cNvCxnSpPr/>
          <p:nvPr/>
        </p:nvCxnSpPr>
        <p:spPr>
          <a:xfrm rot="10800000" flipH="1">
            <a:off x="-758275" y="-1118250"/>
            <a:ext cx="3661500" cy="3828000"/>
          </a:xfrm>
          <a:prstGeom prst="straightConnector1">
            <a:avLst/>
          </a:prstGeom>
          <a:noFill/>
          <a:ln w="9525" cap="flat" cmpd="sng">
            <a:solidFill>
              <a:schemeClr val="lt1"/>
            </a:solidFill>
            <a:prstDash val="solid"/>
            <a:round/>
            <a:headEnd type="none" w="sm" len="sm"/>
            <a:tailEnd type="none" w="sm" len="sm"/>
          </a:ln>
          <a:effectLst>
            <a:outerShdw blurRad="171450" dist="76200" algn="bl" rotWithShape="0">
              <a:srgbClr val="000000"/>
            </a:outerShdw>
          </a:effectLst>
        </p:spPr>
      </p:cxnSp>
      <p:sp>
        <p:nvSpPr>
          <p:cNvPr id="313" name="Google Shape;313;p141"/>
          <p:cNvSpPr txBox="1">
            <a:spLocks noGrp="1"/>
          </p:cNvSpPr>
          <p:nvPr>
            <p:ph type="title"/>
          </p:nvPr>
        </p:nvSpPr>
        <p:spPr>
          <a:xfrm>
            <a:off x="691825" y="714750"/>
            <a:ext cx="2247000" cy="214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5"/>
          <p:cNvSpPr txBox="1">
            <a:spLocks noGrp="1"/>
          </p:cNvSpPr>
          <p:nvPr>
            <p:ph type="subTitle" idx="1"/>
          </p:nvPr>
        </p:nvSpPr>
        <p:spPr>
          <a:xfrm>
            <a:off x="4640350" y="2229350"/>
            <a:ext cx="3229500" cy="36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b="1"/>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5"/>
          <p:cNvSpPr txBox="1">
            <a:spLocks noGrp="1"/>
          </p:cNvSpPr>
          <p:nvPr>
            <p:ph type="body" idx="2"/>
          </p:nvPr>
        </p:nvSpPr>
        <p:spPr>
          <a:xfrm>
            <a:off x="4640350" y="2628605"/>
            <a:ext cx="3837000" cy="2256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38" name="Google Shape;38;p95"/>
          <p:cNvSpPr txBox="1">
            <a:spLocks noGrp="1"/>
          </p:cNvSpPr>
          <p:nvPr>
            <p:ph type="title"/>
          </p:nvPr>
        </p:nvSpPr>
        <p:spPr>
          <a:xfrm>
            <a:off x="627071" y="550374"/>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Font typeface="Fira Sans Condensed ExtraBold"/>
              <a:buNone/>
              <a:defRPr sz="2400">
                <a:solidFill>
                  <a:schemeClr val="accent2"/>
                </a:solidFill>
                <a:latin typeface="Fira Sans Condensed ExtraBold"/>
                <a:ea typeface="Fira Sans Condensed ExtraBold"/>
                <a:cs typeface="Fira Sans Condensed ExtraBold"/>
                <a:sym typeface="Fira Sans Condensed ExtraBold"/>
              </a:defRPr>
            </a:lvl1pPr>
            <a:lvl2pPr lvl="1"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2pPr>
            <a:lvl3pPr lvl="2"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3pPr>
            <a:lvl4pPr lvl="3"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4pPr>
            <a:lvl5pPr lvl="4"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5pPr>
            <a:lvl6pPr lvl="5"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6pPr>
            <a:lvl7pPr lvl="6"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7pPr>
            <a:lvl8pPr lvl="7"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8pPr>
            <a:lvl9pPr lvl="8" algn="l">
              <a:lnSpc>
                <a:spcPct val="100000"/>
              </a:lnSpc>
              <a:spcBef>
                <a:spcPts val="0"/>
              </a:spcBef>
              <a:spcAft>
                <a:spcPts val="0"/>
              </a:spcAft>
              <a:buClr>
                <a:schemeClr val="accent2"/>
              </a:buClr>
              <a:buSzPts val="2800"/>
              <a:buFont typeface="Arial"/>
              <a:buNone/>
              <a:defRPr sz="2800">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2">
  <p:cSld name="CUSTOM_2">
    <p:bg>
      <p:bgPr>
        <a:blipFill>
          <a:blip r:embed="rId2">
            <a:alphaModFix/>
          </a:blip>
          <a:stretch>
            <a:fillRect/>
          </a:stretch>
        </a:blipFill>
        <a:effectLst/>
      </p:bgPr>
    </p:bg>
    <p:spTree>
      <p:nvGrpSpPr>
        <p:cNvPr id="1" name="Shape 314"/>
        <p:cNvGrpSpPr/>
        <p:nvPr/>
      </p:nvGrpSpPr>
      <p:grpSpPr>
        <a:xfrm>
          <a:off x="0" y="0"/>
          <a:ext cx="0" cy="0"/>
          <a:chOff x="0" y="0"/>
          <a:chExt cx="0" cy="0"/>
        </a:xfrm>
      </p:grpSpPr>
      <p:sp>
        <p:nvSpPr>
          <p:cNvPr id="315" name="Google Shape;315;p142"/>
          <p:cNvSpPr txBox="1">
            <a:spLocks noGrp="1"/>
          </p:cNvSpPr>
          <p:nvPr>
            <p:ph type="title"/>
          </p:nvPr>
        </p:nvSpPr>
        <p:spPr>
          <a:xfrm>
            <a:off x="4800300" y="2146200"/>
            <a:ext cx="36450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16" name="Google Shape;316;p142"/>
          <p:cNvSpPr txBox="1">
            <a:spLocks noGrp="1"/>
          </p:cNvSpPr>
          <p:nvPr>
            <p:ph type="title" idx="2"/>
          </p:nvPr>
        </p:nvSpPr>
        <p:spPr>
          <a:xfrm>
            <a:off x="4800300" y="1354450"/>
            <a:ext cx="3645000" cy="756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17" name="Google Shape;317;p142"/>
          <p:cNvSpPr txBox="1">
            <a:spLocks noGrp="1"/>
          </p:cNvSpPr>
          <p:nvPr>
            <p:ph type="subTitle" idx="1"/>
          </p:nvPr>
        </p:nvSpPr>
        <p:spPr>
          <a:xfrm>
            <a:off x="5399850" y="2947250"/>
            <a:ext cx="2445900" cy="84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3">
  <p:cSld name="CUSTOM_24">
    <p:bg>
      <p:bgPr>
        <a:blipFill>
          <a:blip r:embed="rId2">
            <a:alphaModFix/>
          </a:blip>
          <a:stretch>
            <a:fillRect/>
          </a:stretch>
        </a:blipFill>
        <a:effectLst/>
      </p:bgPr>
    </p:bg>
    <p:spTree>
      <p:nvGrpSpPr>
        <p:cNvPr id="1" name="Shape 318"/>
        <p:cNvGrpSpPr/>
        <p:nvPr/>
      </p:nvGrpSpPr>
      <p:grpSpPr>
        <a:xfrm>
          <a:off x="0" y="0"/>
          <a:ext cx="0" cy="0"/>
          <a:chOff x="0" y="0"/>
          <a:chExt cx="0" cy="0"/>
        </a:xfrm>
      </p:grpSpPr>
      <p:sp>
        <p:nvSpPr>
          <p:cNvPr id="319" name="Google Shape;319;p143"/>
          <p:cNvSpPr/>
          <p:nvPr/>
        </p:nvSpPr>
        <p:spPr>
          <a:xfrm flipH="1">
            <a:off x="-192025" y="-75375"/>
            <a:ext cx="9846125" cy="5262200"/>
          </a:xfrm>
          <a:custGeom>
            <a:avLst/>
            <a:gdLst/>
            <a:ahLst/>
            <a:cxnLst/>
            <a:rect l="l" t="t" r="r" b="b"/>
            <a:pathLst>
              <a:path w="393845" h="210488" extrusionOk="0">
                <a:moveTo>
                  <a:pt x="331671" y="1130"/>
                </a:moveTo>
                <a:lnTo>
                  <a:pt x="393845" y="91566"/>
                </a:lnTo>
                <a:lnTo>
                  <a:pt x="155775" y="678"/>
                </a:lnTo>
                <a:lnTo>
                  <a:pt x="80035" y="210488"/>
                </a:lnTo>
                <a:lnTo>
                  <a:pt x="0" y="122766"/>
                </a:lnTo>
                <a:lnTo>
                  <a:pt x="36400" y="0"/>
                </a:lnTo>
                <a:lnTo>
                  <a:pt x="30748" y="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7843"/>
              </a:srgbClr>
            </a:outerShdw>
          </a:effectLst>
        </p:spPr>
      </p:sp>
      <p:sp>
        <p:nvSpPr>
          <p:cNvPr id="320" name="Google Shape;320;p143"/>
          <p:cNvSpPr txBox="1">
            <a:spLocks noGrp="1"/>
          </p:cNvSpPr>
          <p:nvPr>
            <p:ph type="title"/>
          </p:nvPr>
        </p:nvSpPr>
        <p:spPr>
          <a:xfrm flipH="1">
            <a:off x="4559975" y="2191925"/>
            <a:ext cx="36450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36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321" name="Google Shape;321;p143"/>
          <p:cNvSpPr txBox="1">
            <a:spLocks noGrp="1"/>
          </p:cNvSpPr>
          <p:nvPr>
            <p:ph type="title" idx="2"/>
          </p:nvPr>
        </p:nvSpPr>
        <p:spPr>
          <a:xfrm flipH="1">
            <a:off x="4559975" y="1400175"/>
            <a:ext cx="3645000" cy="756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60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a:endParaRPr/>
          </a:p>
        </p:txBody>
      </p:sp>
      <p:sp>
        <p:nvSpPr>
          <p:cNvPr id="322" name="Google Shape;322;p143"/>
          <p:cNvSpPr txBox="1">
            <a:spLocks noGrp="1"/>
          </p:cNvSpPr>
          <p:nvPr>
            <p:ph type="subTitle" idx="1"/>
          </p:nvPr>
        </p:nvSpPr>
        <p:spPr>
          <a:xfrm flipH="1">
            <a:off x="5759075" y="2992975"/>
            <a:ext cx="2445900" cy="841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2">
  <p:cSld name="CUSTOM_25">
    <p:bg>
      <p:bgPr>
        <a:blipFill>
          <a:blip r:embed="rId2">
            <a:alphaModFix/>
          </a:blip>
          <a:stretch>
            <a:fillRect/>
          </a:stretch>
        </a:blipFill>
        <a:effectLst/>
      </p:bgPr>
    </p:bg>
    <p:spTree>
      <p:nvGrpSpPr>
        <p:cNvPr id="1" name="Shape 323"/>
        <p:cNvGrpSpPr/>
        <p:nvPr/>
      </p:nvGrpSpPr>
      <p:grpSpPr>
        <a:xfrm>
          <a:off x="0" y="0"/>
          <a:ext cx="0" cy="0"/>
          <a:chOff x="0" y="0"/>
          <a:chExt cx="0" cy="0"/>
        </a:xfrm>
      </p:grpSpPr>
      <p:sp>
        <p:nvSpPr>
          <p:cNvPr id="324" name="Google Shape;324;p144"/>
          <p:cNvSpPr txBox="1">
            <a:spLocks noGrp="1"/>
          </p:cNvSpPr>
          <p:nvPr>
            <p:ph type="title"/>
          </p:nvPr>
        </p:nvSpPr>
        <p:spPr>
          <a:xfrm>
            <a:off x="711250" y="1328025"/>
            <a:ext cx="30897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5" name="Google Shape;325;p144"/>
          <p:cNvSpPr txBox="1">
            <a:spLocks noGrp="1"/>
          </p:cNvSpPr>
          <p:nvPr>
            <p:ph type="body" idx="1"/>
          </p:nvPr>
        </p:nvSpPr>
        <p:spPr>
          <a:xfrm>
            <a:off x="711250" y="2148525"/>
            <a:ext cx="3089700" cy="1682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1600"/>
              </a:spcBef>
              <a:spcAft>
                <a:spcPts val="0"/>
              </a:spcAft>
              <a:buSzPts val="1800"/>
              <a:buChar char="○"/>
              <a:defRPr sz="1800"/>
            </a:lvl2pPr>
            <a:lvl3pPr marL="1371600" lvl="2" indent="-342900" algn="l">
              <a:lnSpc>
                <a:spcPct val="100000"/>
              </a:lnSpc>
              <a:spcBef>
                <a:spcPts val="1600"/>
              </a:spcBef>
              <a:spcAft>
                <a:spcPts val="0"/>
              </a:spcAft>
              <a:buSzPts val="1800"/>
              <a:buChar char="■"/>
              <a:defRPr sz="1800"/>
            </a:lvl3pPr>
            <a:lvl4pPr marL="1828800" lvl="3" indent="-342900" algn="l">
              <a:lnSpc>
                <a:spcPct val="100000"/>
              </a:lnSpc>
              <a:spcBef>
                <a:spcPts val="1600"/>
              </a:spcBef>
              <a:spcAft>
                <a:spcPts val="0"/>
              </a:spcAft>
              <a:buSzPts val="1800"/>
              <a:buChar char="●"/>
              <a:defRPr sz="1800"/>
            </a:lvl4pPr>
            <a:lvl5pPr marL="2286000" lvl="4" indent="-342900" algn="l">
              <a:lnSpc>
                <a:spcPct val="100000"/>
              </a:lnSpc>
              <a:spcBef>
                <a:spcPts val="1600"/>
              </a:spcBef>
              <a:spcAft>
                <a:spcPts val="0"/>
              </a:spcAft>
              <a:buSzPts val="1800"/>
              <a:buChar char="○"/>
              <a:defRPr sz="1800"/>
            </a:lvl5pPr>
            <a:lvl6pPr marL="2743200" lvl="5" indent="-342900" algn="l">
              <a:lnSpc>
                <a:spcPct val="100000"/>
              </a:lnSpc>
              <a:spcBef>
                <a:spcPts val="1600"/>
              </a:spcBef>
              <a:spcAft>
                <a:spcPts val="0"/>
              </a:spcAft>
              <a:buSzPts val="1800"/>
              <a:buChar char="■"/>
              <a:defRPr sz="1800"/>
            </a:lvl6pPr>
            <a:lvl7pPr marL="3200400" lvl="6" indent="-342900" algn="l">
              <a:lnSpc>
                <a:spcPct val="100000"/>
              </a:lnSpc>
              <a:spcBef>
                <a:spcPts val="1600"/>
              </a:spcBef>
              <a:spcAft>
                <a:spcPts val="0"/>
              </a:spcAft>
              <a:buSzPts val="1800"/>
              <a:buChar char="●"/>
              <a:defRPr sz="1800"/>
            </a:lvl7pPr>
            <a:lvl8pPr marL="3657600" lvl="7" indent="-342900" algn="l">
              <a:lnSpc>
                <a:spcPct val="100000"/>
              </a:lnSpc>
              <a:spcBef>
                <a:spcPts val="1600"/>
              </a:spcBef>
              <a:spcAft>
                <a:spcPts val="0"/>
              </a:spcAft>
              <a:buSzPts val="1800"/>
              <a:buChar char="○"/>
              <a:defRPr sz="1800"/>
            </a:lvl8pPr>
            <a:lvl9pPr marL="4114800" lvl="8" indent="-342900" algn="l">
              <a:lnSpc>
                <a:spcPct val="100000"/>
              </a:lnSpc>
              <a:spcBef>
                <a:spcPts val="1600"/>
              </a:spcBef>
              <a:spcAft>
                <a:spcPts val="1600"/>
              </a:spcAft>
              <a:buSzPts val="1800"/>
              <a:buChar char="■"/>
              <a:defRPr sz="1800"/>
            </a:lvl9pPr>
          </a:lstStyle>
          <a:p>
            <a:endParaRPr/>
          </a:p>
        </p:txBody>
      </p:sp>
      <p:sp>
        <p:nvSpPr>
          <p:cNvPr id="326" name="Google Shape;326;p144"/>
          <p:cNvSpPr/>
          <p:nvPr/>
        </p:nvSpPr>
        <p:spPr>
          <a:xfrm>
            <a:off x="-234275" y="-188950"/>
            <a:ext cx="5999325" cy="5378225"/>
          </a:xfrm>
          <a:custGeom>
            <a:avLst/>
            <a:gdLst/>
            <a:ahLst/>
            <a:cxnLst/>
            <a:rect l="l" t="t" r="r" b="b"/>
            <a:pathLst>
              <a:path w="239973" h="215129" extrusionOk="0">
                <a:moveTo>
                  <a:pt x="223646" y="0"/>
                </a:moveTo>
                <a:lnTo>
                  <a:pt x="153887" y="66690"/>
                </a:lnTo>
                <a:lnTo>
                  <a:pt x="239973" y="215129"/>
                </a:lnTo>
                <a:lnTo>
                  <a:pt x="0" y="88917"/>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49803"/>
              </a:srgbClr>
            </a:outerShdw>
          </a:effectLst>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3">
  <p:cSld name="CUSTOM_26">
    <p:bg>
      <p:bgPr>
        <a:blipFill>
          <a:blip r:embed="rId2">
            <a:alphaModFix/>
          </a:blip>
          <a:stretch>
            <a:fillRect/>
          </a:stretch>
        </a:blipFill>
        <a:effectLst/>
      </p:bgPr>
    </p:bg>
    <p:spTree>
      <p:nvGrpSpPr>
        <p:cNvPr id="1" name="Shape 327"/>
        <p:cNvGrpSpPr/>
        <p:nvPr/>
      </p:nvGrpSpPr>
      <p:grpSpPr>
        <a:xfrm>
          <a:off x="0" y="0"/>
          <a:ext cx="0" cy="0"/>
          <a:chOff x="0" y="0"/>
          <a:chExt cx="0" cy="0"/>
        </a:xfrm>
      </p:grpSpPr>
      <p:sp>
        <p:nvSpPr>
          <p:cNvPr id="328" name="Google Shape;328;p145"/>
          <p:cNvSpPr txBox="1">
            <a:spLocks noGrp="1"/>
          </p:cNvSpPr>
          <p:nvPr>
            <p:ph type="title"/>
          </p:nvPr>
        </p:nvSpPr>
        <p:spPr>
          <a:xfrm>
            <a:off x="3027150" y="1701300"/>
            <a:ext cx="30897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29" name="Google Shape;329;p145"/>
          <p:cNvSpPr txBox="1">
            <a:spLocks noGrp="1"/>
          </p:cNvSpPr>
          <p:nvPr>
            <p:ph type="body" idx="1"/>
          </p:nvPr>
        </p:nvSpPr>
        <p:spPr>
          <a:xfrm>
            <a:off x="3027150" y="2521800"/>
            <a:ext cx="3089700" cy="16824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
        <p:nvSpPr>
          <p:cNvPr id="330" name="Google Shape;330;p145"/>
          <p:cNvSpPr/>
          <p:nvPr/>
        </p:nvSpPr>
        <p:spPr>
          <a:xfrm rot="9643457">
            <a:off x="1602348" y="-3934616"/>
            <a:ext cx="9405942" cy="4421358"/>
          </a:xfrm>
          <a:custGeom>
            <a:avLst/>
            <a:gdLst/>
            <a:ahLst/>
            <a:cxnLst/>
            <a:rect l="l" t="t" r="r" b="b"/>
            <a:pathLst>
              <a:path w="376254" h="176862" extrusionOk="0">
                <a:moveTo>
                  <a:pt x="0" y="129946"/>
                </a:moveTo>
                <a:lnTo>
                  <a:pt x="292608" y="0"/>
                </a:lnTo>
                <a:lnTo>
                  <a:pt x="373168" y="176862"/>
                </a:lnTo>
                <a:lnTo>
                  <a:pt x="376254" y="176244"/>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22745"/>
              </a:srgbClr>
            </a:outerShdw>
          </a:effectLst>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2">
  <p:cSld name="CUSTOM_2_1">
    <p:bg>
      <p:bgPr>
        <a:blipFill>
          <a:blip r:embed="rId2">
            <a:alphaModFix/>
          </a:blip>
          <a:stretch>
            <a:fillRect/>
          </a:stretch>
        </a:blipFill>
        <a:effectLst/>
      </p:bgPr>
    </p:bg>
    <p:spTree>
      <p:nvGrpSpPr>
        <p:cNvPr id="1" name="Shape 331"/>
        <p:cNvGrpSpPr/>
        <p:nvPr/>
      </p:nvGrpSpPr>
      <p:grpSpPr>
        <a:xfrm>
          <a:off x="0" y="0"/>
          <a:ext cx="0" cy="0"/>
          <a:chOff x="0" y="0"/>
          <a:chExt cx="0" cy="0"/>
        </a:xfrm>
      </p:grpSpPr>
      <p:sp>
        <p:nvSpPr>
          <p:cNvPr id="332" name="Google Shape;332;p146"/>
          <p:cNvSpPr txBox="1">
            <a:spLocks noGrp="1"/>
          </p:cNvSpPr>
          <p:nvPr>
            <p:ph type="title"/>
          </p:nvPr>
        </p:nvSpPr>
        <p:spPr>
          <a:xfrm>
            <a:off x="4031873" y="1840200"/>
            <a:ext cx="2856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333" name="Google Shape;333;p146"/>
          <p:cNvSpPr txBox="1">
            <a:spLocks noGrp="1"/>
          </p:cNvSpPr>
          <p:nvPr>
            <p:ph type="title" idx="2"/>
          </p:nvPr>
        </p:nvSpPr>
        <p:spPr>
          <a:xfrm>
            <a:off x="2232225" y="2188950"/>
            <a:ext cx="1755300" cy="756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34" name="Google Shape;334;p146"/>
          <p:cNvSpPr txBox="1">
            <a:spLocks noGrp="1"/>
          </p:cNvSpPr>
          <p:nvPr>
            <p:ph type="subTitle" idx="1"/>
          </p:nvPr>
        </p:nvSpPr>
        <p:spPr>
          <a:xfrm>
            <a:off x="4031873" y="2816708"/>
            <a:ext cx="28560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SECTION_TITLE_AND_DESCRIPTION_1_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97"/>
          <p:cNvSpPr/>
          <p:nvPr/>
        </p:nvSpPr>
        <p:spPr>
          <a:xfrm>
            <a:off x="-88350" y="-150200"/>
            <a:ext cx="9347200" cy="4417400"/>
          </a:xfrm>
          <a:custGeom>
            <a:avLst/>
            <a:gdLst/>
            <a:ahLst/>
            <a:cxnLst/>
            <a:rect l="l" t="t" r="r" b="b"/>
            <a:pathLst>
              <a:path w="373888" h="176696" extrusionOk="0">
                <a:moveTo>
                  <a:pt x="0" y="53716"/>
                </a:moveTo>
                <a:lnTo>
                  <a:pt x="155846" y="0"/>
                </a:lnTo>
                <a:lnTo>
                  <a:pt x="0" y="176696"/>
                </a:lnTo>
                <a:lnTo>
                  <a:pt x="373888" y="5301"/>
                </a:lnTo>
                <a:lnTo>
                  <a:pt x="372828" y="153372"/>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28627"/>
              </a:srgbClr>
            </a:outerShdw>
          </a:effectLst>
        </p:spPr>
      </p:sp>
      <p:sp>
        <p:nvSpPr>
          <p:cNvPr id="42" name="Google Shape;42;p97"/>
          <p:cNvSpPr txBox="1">
            <a:spLocks noGrp="1"/>
          </p:cNvSpPr>
          <p:nvPr>
            <p:ph type="title"/>
          </p:nvPr>
        </p:nvSpPr>
        <p:spPr>
          <a:xfrm>
            <a:off x="1599308" y="1644300"/>
            <a:ext cx="2087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p97"/>
          <p:cNvSpPr txBox="1">
            <a:spLocks noGrp="1"/>
          </p:cNvSpPr>
          <p:nvPr>
            <p:ph type="subTitle" idx="1"/>
          </p:nvPr>
        </p:nvSpPr>
        <p:spPr>
          <a:xfrm>
            <a:off x="1599308" y="2269675"/>
            <a:ext cx="20877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7"/>
          <p:cNvSpPr txBox="1">
            <a:spLocks noGrp="1"/>
          </p:cNvSpPr>
          <p:nvPr>
            <p:ph type="title" idx="2"/>
          </p:nvPr>
        </p:nvSpPr>
        <p:spPr>
          <a:xfrm>
            <a:off x="5456992" y="1644300"/>
            <a:ext cx="2087700" cy="63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5" name="Google Shape;45;p97"/>
          <p:cNvSpPr txBox="1">
            <a:spLocks noGrp="1"/>
          </p:cNvSpPr>
          <p:nvPr>
            <p:ph type="subTitle" idx="3"/>
          </p:nvPr>
        </p:nvSpPr>
        <p:spPr>
          <a:xfrm>
            <a:off x="5456983" y="2269675"/>
            <a:ext cx="2087700" cy="94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98"/>
          <p:cNvSpPr txBox="1">
            <a:spLocks noGrp="1"/>
          </p:cNvSpPr>
          <p:nvPr>
            <p:ph type="title"/>
          </p:nvPr>
        </p:nvSpPr>
        <p:spPr>
          <a:xfrm>
            <a:off x="3027150" y="1328025"/>
            <a:ext cx="3089700" cy="755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48" name="Google Shape;48;p98"/>
          <p:cNvSpPr txBox="1">
            <a:spLocks noGrp="1"/>
          </p:cNvSpPr>
          <p:nvPr>
            <p:ph type="body" idx="1"/>
          </p:nvPr>
        </p:nvSpPr>
        <p:spPr>
          <a:xfrm>
            <a:off x="2704950" y="2148525"/>
            <a:ext cx="3734100" cy="16824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
        <p:nvSpPr>
          <p:cNvPr id="49" name="Google Shape;49;p98"/>
          <p:cNvSpPr/>
          <p:nvPr/>
        </p:nvSpPr>
        <p:spPr>
          <a:xfrm>
            <a:off x="4610400" y="-392500"/>
            <a:ext cx="5156200" cy="3949700"/>
          </a:xfrm>
          <a:custGeom>
            <a:avLst/>
            <a:gdLst/>
            <a:ahLst/>
            <a:cxnLst/>
            <a:rect l="l" t="t" r="r" b="b"/>
            <a:pathLst>
              <a:path w="206248" h="157988" extrusionOk="0">
                <a:moveTo>
                  <a:pt x="0" y="8636"/>
                </a:moveTo>
                <a:lnTo>
                  <a:pt x="197104" y="157988"/>
                </a:lnTo>
                <a:lnTo>
                  <a:pt x="206248" y="134620"/>
                </a:lnTo>
                <a:lnTo>
                  <a:pt x="76708" y="0"/>
                </a:lnTo>
                <a:lnTo>
                  <a:pt x="188468" y="38100"/>
                </a:lnTo>
              </a:path>
            </a:pathLst>
          </a:custGeom>
          <a:noFill/>
          <a:ln w="9525" cap="flat" cmpd="sng">
            <a:solidFill>
              <a:schemeClr val="accent1"/>
            </a:solidFill>
            <a:prstDash val="solid"/>
            <a:round/>
            <a:headEnd type="none" w="sm" len="sm"/>
            <a:tailEnd type="none" w="sm" len="sm"/>
          </a:ln>
          <a:effectLst>
            <a:outerShdw blurRad="57150" dist="19050" dir="5400000" algn="bl" rotWithShape="0">
              <a:srgbClr val="000000">
                <a:alpha val="9803"/>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99"/>
          <p:cNvSpPr txBox="1">
            <a:spLocks noGrp="1"/>
          </p:cNvSpPr>
          <p:nvPr>
            <p:ph type="title"/>
          </p:nvPr>
        </p:nvSpPr>
        <p:spPr>
          <a:xfrm>
            <a:off x="5298575" y="2420950"/>
            <a:ext cx="2941800" cy="361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4200"/>
              <a:buNone/>
              <a:defRPr sz="4200"/>
            </a:lvl2pPr>
            <a:lvl3pPr lvl="2" algn="r">
              <a:lnSpc>
                <a:spcPct val="100000"/>
              </a:lnSpc>
              <a:spcBef>
                <a:spcPts val="0"/>
              </a:spcBef>
              <a:spcAft>
                <a:spcPts val="0"/>
              </a:spcAft>
              <a:buSzPts val="4200"/>
              <a:buNone/>
              <a:defRPr sz="4200"/>
            </a:lvl3pPr>
            <a:lvl4pPr lvl="3" algn="r">
              <a:lnSpc>
                <a:spcPct val="100000"/>
              </a:lnSpc>
              <a:spcBef>
                <a:spcPts val="0"/>
              </a:spcBef>
              <a:spcAft>
                <a:spcPts val="0"/>
              </a:spcAft>
              <a:buSzPts val="4200"/>
              <a:buNone/>
              <a:defRPr sz="4200"/>
            </a:lvl4pPr>
            <a:lvl5pPr lvl="4" algn="r">
              <a:lnSpc>
                <a:spcPct val="100000"/>
              </a:lnSpc>
              <a:spcBef>
                <a:spcPts val="0"/>
              </a:spcBef>
              <a:spcAft>
                <a:spcPts val="0"/>
              </a:spcAft>
              <a:buSzPts val="4200"/>
              <a:buNone/>
              <a:defRPr sz="4200"/>
            </a:lvl5pPr>
            <a:lvl6pPr lvl="5" algn="r">
              <a:lnSpc>
                <a:spcPct val="100000"/>
              </a:lnSpc>
              <a:spcBef>
                <a:spcPts val="0"/>
              </a:spcBef>
              <a:spcAft>
                <a:spcPts val="0"/>
              </a:spcAft>
              <a:buSzPts val="4200"/>
              <a:buNone/>
              <a:defRPr sz="4200"/>
            </a:lvl6pPr>
            <a:lvl7pPr lvl="6" algn="r">
              <a:lnSpc>
                <a:spcPct val="100000"/>
              </a:lnSpc>
              <a:spcBef>
                <a:spcPts val="0"/>
              </a:spcBef>
              <a:spcAft>
                <a:spcPts val="0"/>
              </a:spcAft>
              <a:buSzPts val="4200"/>
              <a:buNone/>
              <a:defRPr sz="4200"/>
            </a:lvl7pPr>
            <a:lvl8pPr lvl="7" algn="r">
              <a:lnSpc>
                <a:spcPct val="100000"/>
              </a:lnSpc>
              <a:spcBef>
                <a:spcPts val="0"/>
              </a:spcBef>
              <a:spcAft>
                <a:spcPts val="0"/>
              </a:spcAft>
              <a:buSzPts val="4200"/>
              <a:buNone/>
              <a:defRPr sz="4200"/>
            </a:lvl8pPr>
            <a:lvl9pPr lvl="8" algn="r">
              <a:lnSpc>
                <a:spcPct val="100000"/>
              </a:lnSpc>
              <a:spcBef>
                <a:spcPts val="0"/>
              </a:spcBef>
              <a:spcAft>
                <a:spcPts val="0"/>
              </a:spcAft>
              <a:buSzPts val="4200"/>
              <a:buNone/>
              <a:defRPr sz="4200"/>
            </a:lvl9pPr>
          </a:lstStyle>
          <a:p>
            <a:endParaRPr/>
          </a:p>
        </p:txBody>
      </p:sp>
      <p:sp>
        <p:nvSpPr>
          <p:cNvPr id="52" name="Google Shape;52;p99"/>
          <p:cNvSpPr txBox="1">
            <a:spLocks noGrp="1"/>
          </p:cNvSpPr>
          <p:nvPr>
            <p:ph type="subTitle" idx="1"/>
          </p:nvPr>
        </p:nvSpPr>
        <p:spPr>
          <a:xfrm>
            <a:off x="4388675" y="585550"/>
            <a:ext cx="3851700" cy="1500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53" name="Google Shape;53;p99"/>
          <p:cNvSpPr/>
          <p:nvPr/>
        </p:nvSpPr>
        <p:spPr>
          <a:xfrm>
            <a:off x="0" y="385825"/>
            <a:ext cx="9537525" cy="3148325"/>
          </a:xfrm>
          <a:custGeom>
            <a:avLst/>
            <a:gdLst/>
            <a:ahLst/>
            <a:cxnLst/>
            <a:rect l="l" t="t" r="r" b="b"/>
            <a:pathLst>
              <a:path w="381501" h="125933" extrusionOk="0">
                <a:moveTo>
                  <a:pt x="381501" y="66670"/>
                </a:moveTo>
                <a:lnTo>
                  <a:pt x="303719" y="125933"/>
                </a:lnTo>
                <a:lnTo>
                  <a:pt x="14198" y="0"/>
                </a:lnTo>
                <a:lnTo>
                  <a:pt x="0" y="9877"/>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35686"/>
              </a:srgbClr>
            </a:outerShdw>
          </a:effectLst>
        </p:spPr>
      </p:sp>
      <p:sp>
        <p:nvSpPr>
          <p:cNvPr id="54" name="Google Shape;54;p99"/>
          <p:cNvSpPr/>
          <p:nvPr/>
        </p:nvSpPr>
        <p:spPr>
          <a:xfrm>
            <a:off x="-15425" y="-77175"/>
            <a:ext cx="4660725" cy="1743925"/>
          </a:xfrm>
          <a:custGeom>
            <a:avLst/>
            <a:gdLst/>
            <a:ahLst/>
            <a:cxnLst/>
            <a:rect l="l" t="t" r="r" b="b"/>
            <a:pathLst>
              <a:path w="186429" h="69757" extrusionOk="0">
                <a:moveTo>
                  <a:pt x="0" y="69757"/>
                </a:moveTo>
                <a:lnTo>
                  <a:pt x="186429" y="0"/>
                </a:lnTo>
              </a:path>
            </a:pathLst>
          </a:custGeom>
          <a:noFill/>
          <a:ln w="9525" cap="flat" cmpd="sng">
            <a:solidFill>
              <a:srgbClr val="FFFFFF"/>
            </a:solidFill>
            <a:prstDash val="solid"/>
            <a:round/>
            <a:headEnd type="none" w="sm" len="sm"/>
            <a:tailEnd type="none" w="sm" len="sm"/>
          </a:ln>
          <a:effectLst>
            <a:outerShdw blurRad="57150" dist="19050" dir="5400000" algn="bl" rotWithShape="0">
              <a:srgbClr val="000000">
                <a:alpha val="37647"/>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0"/>
          <p:cNvSpPr txBox="1">
            <a:spLocks noGrp="1"/>
          </p:cNvSpPr>
          <p:nvPr>
            <p:ph type="title"/>
          </p:nvPr>
        </p:nvSpPr>
        <p:spPr>
          <a:xfrm>
            <a:off x="627071" y="50329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2800"/>
              <a:buFont typeface="Fira Sans Condensed ExtraBold"/>
              <a:buNone/>
              <a:defRPr sz="2800" b="0" i="0" u="none" strike="noStrike" cap="none">
                <a:solidFill>
                  <a:schemeClr val="accent2"/>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endParaRPr/>
          </a:p>
        </p:txBody>
      </p:sp>
      <p:sp>
        <p:nvSpPr>
          <p:cNvPr id="7" name="Google Shape;7;p90"/>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accent2"/>
              </a:buClr>
              <a:buSzPts val="1800"/>
              <a:buFont typeface="Fira Sans Condensed"/>
              <a:buChar char="●"/>
              <a:defRPr sz="1800" b="0" i="0" u="none" strike="noStrike" cap="none">
                <a:solidFill>
                  <a:schemeClr val="accent2"/>
                </a:solidFill>
                <a:latin typeface="Fira Sans Condensed"/>
                <a:ea typeface="Fira Sans Condensed"/>
                <a:cs typeface="Fira Sans Condensed"/>
                <a:sym typeface="Fira Sans Condensed"/>
              </a:defRPr>
            </a:lvl1pPr>
            <a:lvl2pPr marL="914400" marR="0" lvl="1"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2pPr>
            <a:lvl3pPr marL="1371600" marR="0" lvl="2"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3pPr>
            <a:lvl4pPr marL="1828800" marR="0" lvl="3"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4pPr>
            <a:lvl5pPr marL="2286000" marR="0" lvl="4"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5pPr>
            <a:lvl6pPr marL="2743200" marR="0" lvl="5"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6pPr>
            <a:lvl7pPr marL="3200400" marR="0" lvl="6"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7pPr>
            <a:lvl8pPr marL="3657600" marR="0" lvl="7" indent="-317500" algn="l" rtl="0">
              <a:lnSpc>
                <a:spcPct val="100000"/>
              </a:lnSpc>
              <a:spcBef>
                <a:spcPts val="1600"/>
              </a:spcBef>
              <a:spcAft>
                <a:spcPts val="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8pPr>
            <a:lvl9pPr marL="4114800" marR="0" lvl="8" indent="-317500" algn="l" rtl="0">
              <a:lnSpc>
                <a:spcPct val="100000"/>
              </a:lnSpc>
              <a:spcBef>
                <a:spcPts val="1600"/>
              </a:spcBef>
              <a:spcAft>
                <a:spcPts val="1600"/>
              </a:spcAft>
              <a:buClr>
                <a:schemeClr val="accent2"/>
              </a:buClr>
              <a:buSzPts val="1400"/>
              <a:buFont typeface="Fira Sans Condensed"/>
              <a:buChar char="■"/>
              <a:defRPr sz="1400" b="0" i="0" u="none" strike="noStrike" cap="none">
                <a:solidFill>
                  <a:schemeClr val="accent2"/>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png"/><Relationship Id="rId10" Type="http://schemas.openxmlformats.org/officeDocument/2006/relationships/image" Target="../media/image10.png"/><Relationship Id="rId4" Type="http://schemas.openxmlformats.org/officeDocument/2006/relationships/image" Target="../media/image27.jpg"/><Relationship Id="rId9"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3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8"/>
        <p:cNvGrpSpPr/>
        <p:nvPr/>
      </p:nvGrpSpPr>
      <p:grpSpPr>
        <a:xfrm>
          <a:off x="0" y="0"/>
          <a:ext cx="0" cy="0"/>
          <a:chOff x="0" y="0"/>
          <a:chExt cx="0" cy="0"/>
        </a:xfrm>
      </p:grpSpPr>
      <p:sp>
        <p:nvSpPr>
          <p:cNvPr id="339" name="Google Shape;339;p1"/>
          <p:cNvSpPr txBox="1">
            <a:spLocks noGrp="1"/>
          </p:cNvSpPr>
          <p:nvPr>
            <p:ph type="ctrTitle"/>
          </p:nvPr>
        </p:nvSpPr>
        <p:spPr>
          <a:xfrm>
            <a:off x="311700" y="2724915"/>
            <a:ext cx="8520600" cy="576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 dirty="0"/>
              <a:t>LOGO DETECTION PROJECT</a:t>
            </a:r>
            <a:endParaRPr dirty="0"/>
          </a:p>
        </p:txBody>
      </p:sp>
      <p:sp>
        <p:nvSpPr>
          <p:cNvPr id="340" name="Google Shape;340;p1"/>
          <p:cNvSpPr txBox="1">
            <a:spLocks noGrp="1"/>
          </p:cNvSpPr>
          <p:nvPr>
            <p:ph type="subTitle" idx="1"/>
          </p:nvPr>
        </p:nvSpPr>
        <p:spPr>
          <a:xfrm>
            <a:off x="311700" y="3262365"/>
            <a:ext cx="8520600" cy="478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Alberto Allegri, Aliya Davletshina, Niccolò Diana</a:t>
            </a:r>
            <a:endParaRPr dirty="0"/>
          </a:p>
          <a:p>
            <a:pPr marL="0" lvl="0" indent="0" algn="ctr" rtl="0">
              <a:lnSpc>
                <a:spcPct val="100000"/>
              </a:lnSpc>
              <a:spcBef>
                <a:spcPts val="0"/>
              </a:spcBef>
              <a:spcAft>
                <a:spcPts val="0"/>
              </a:spcAft>
              <a:buSzPts val="1800"/>
              <a:buNone/>
            </a:pPr>
            <a:r>
              <a:rPr lang="en" dirty="0"/>
              <a:t>Beatrice Guidotti, Kasra Zamanian</a:t>
            </a:r>
            <a:endParaRPr dirty="0"/>
          </a:p>
        </p:txBody>
      </p:sp>
      <p:pic>
        <p:nvPicPr>
          <p:cNvPr id="341" name="Google Shape;341;p1"/>
          <p:cNvPicPr preferRelativeResize="0"/>
          <p:nvPr/>
        </p:nvPicPr>
        <p:blipFill>
          <a:blip r:embed="rId4">
            <a:alphaModFix/>
          </a:blip>
          <a:stretch>
            <a:fillRect/>
          </a:stretch>
        </p:blipFill>
        <p:spPr>
          <a:xfrm>
            <a:off x="6788850" y="4328400"/>
            <a:ext cx="2043444" cy="576600"/>
          </a:xfrm>
          <a:prstGeom prst="rect">
            <a:avLst/>
          </a:prstGeom>
          <a:noFill/>
          <a:ln>
            <a:noFill/>
          </a:ln>
        </p:spPr>
      </p:pic>
      <p:pic>
        <p:nvPicPr>
          <p:cNvPr id="3" name="Picture 2">
            <a:extLst>
              <a:ext uri="{FF2B5EF4-FFF2-40B4-BE49-F238E27FC236}">
                <a16:creationId xmlns:a16="http://schemas.microsoft.com/office/drawing/2014/main" id="{EBEB3D6B-AC84-47F6-89DF-B2EE48E3815D}"/>
              </a:ext>
            </a:extLst>
          </p:cNvPr>
          <p:cNvPicPr>
            <a:picLocks noChangeAspect="1"/>
          </p:cNvPicPr>
          <p:nvPr/>
        </p:nvPicPr>
        <p:blipFill>
          <a:blip r:embed="rId5"/>
          <a:stretch>
            <a:fillRect/>
          </a:stretch>
        </p:blipFill>
        <p:spPr>
          <a:xfrm>
            <a:off x="3791917" y="786246"/>
            <a:ext cx="1560165" cy="147159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1000"/>
                                        <p:tgtEl>
                                          <p:spTgt spid="339"/>
                                        </p:tgtEl>
                                      </p:cBhvr>
                                    </p:animEffect>
                                  </p:childTnLst>
                                </p:cTn>
                              </p:par>
                              <p:par>
                                <p:cTn id="8" presetID="10" presetClass="entr" presetSubtype="0" fill="hold" nodeType="withEffect">
                                  <p:stCondLst>
                                    <p:cond delay="0"/>
                                  </p:stCondLst>
                                  <p:childTnLst>
                                    <p:set>
                                      <p:cBhvr>
                                        <p:cTn id="9" dur="1" fill="hold">
                                          <p:stCondLst>
                                            <p:cond delay="0"/>
                                          </p:stCondLst>
                                        </p:cTn>
                                        <p:tgtEl>
                                          <p:spTgt spid="340"/>
                                        </p:tgtEl>
                                        <p:attrNameLst>
                                          <p:attrName>style.visibility</p:attrName>
                                        </p:attrNameLst>
                                      </p:cBhvr>
                                      <p:to>
                                        <p:strVal val="visible"/>
                                      </p:to>
                                    </p:set>
                                    <p:animEffect transition="in" filter="fade">
                                      <p:cBhvr>
                                        <p:cTn id="10"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g104ac5544e2_1_122"/>
          <p:cNvPicPr preferRelativeResize="0"/>
          <p:nvPr/>
        </p:nvPicPr>
        <p:blipFill>
          <a:blip r:embed="rId3">
            <a:alphaModFix/>
          </a:blip>
          <a:stretch>
            <a:fillRect/>
          </a:stretch>
        </p:blipFill>
        <p:spPr>
          <a:xfrm>
            <a:off x="4710001" y="2735638"/>
            <a:ext cx="2461535" cy="1641824"/>
          </a:xfrm>
          <a:prstGeom prst="rect">
            <a:avLst/>
          </a:prstGeom>
          <a:noFill/>
          <a:ln>
            <a:noFill/>
          </a:ln>
        </p:spPr>
      </p:pic>
      <p:pic>
        <p:nvPicPr>
          <p:cNvPr id="449" name="Google Shape;449;g104ac5544e2_1_122"/>
          <p:cNvPicPr preferRelativeResize="0"/>
          <p:nvPr/>
        </p:nvPicPr>
        <p:blipFill>
          <a:blip r:embed="rId4">
            <a:alphaModFix/>
          </a:blip>
          <a:stretch>
            <a:fillRect/>
          </a:stretch>
        </p:blipFill>
        <p:spPr>
          <a:xfrm>
            <a:off x="6069102" y="421725"/>
            <a:ext cx="2461517" cy="1641812"/>
          </a:xfrm>
          <a:prstGeom prst="rect">
            <a:avLst/>
          </a:prstGeom>
          <a:noFill/>
          <a:ln>
            <a:noFill/>
          </a:ln>
        </p:spPr>
      </p:pic>
      <p:pic>
        <p:nvPicPr>
          <p:cNvPr id="450" name="Google Shape;450;g104ac5544e2_1_122"/>
          <p:cNvPicPr preferRelativeResize="0"/>
          <p:nvPr/>
        </p:nvPicPr>
        <p:blipFill>
          <a:blip r:embed="rId5">
            <a:alphaModFix/>
          </a:blip>
          <a:stretch>
            <a:fillRect/>
          </a:stretch>
        </p:blipFill>
        <p:spPr>
          <a:xfrm>
            <a:off x="565308" y="425350"/>
            <a:ext cx="2461594" cy="1641824"/>
          </a:xfrm>
          <a:prstGeom prst="rect">
            <a:avLst/>
          </a:prstGeom>
          <a:noFill/>
          <a:ln>
            <a:noFill/>
          </a:ln>
        </p:spPr>
      </p:pic>
      <p:pic>
        <p:nvPicPr>
          <p:cNvPr id="451" name="Google Shape;451;g104ac5544e2_1_122"/>
          <p:cNvPicPr preferRelativeResize="0"/>
          <p:nvPr/>
        </p:nvPicPr>
        <p:blipFill>
          <a:blip r:embed="rId6">
            <a:alphaModFix/>
          </a:blip>
          <a:stretch>
            <a:fillRect/>
          </a:stretch>
        </p:blipFill>
        <p:spPr>
          <a:xfrm>
            <a:off x="1906725" y="2735613"/>
            <a:ext cx="2461601" cy="1641867"/>
          </a:xfrm>
          <a:prstGeom prst="rect">
            <a:avLst/>
          </a:prstGeom>
          <a:noFill/>
          <a:ln>
            <a:noFill/>
          </a:ln>
        </p:spPr>
      </p:pic>
      <p:sp>
        <p:nvSpPr>
          <p:cNvPr id="452" name="Google Shape;452;g104ac5544e2_1_122"/>
          <p:cNvSpPr txBox="1"/>
          <p:nvPr/>
        </p:nvSpPr>
        <p:spPr>
          <a:xfrm>
            <a:off x="4710016" y="43774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YOLOv5l</a:t>
            </a:r>
            <a:r>
              <a:rPr lang="en" sz="1300" b="1">
                <a:solidFill>
                  <a:schemeClr val="dk1"/>
                </a:solidFill>
                <a:latin typeface="Fira Sans Condensed"/>
                <a:ea typeface="Fira Sans Condensed"/>
                <a:cs typeface="Fira Sans Condensed"/>
                <a:sym typeface="Fira Sans Condensed"/>
              </a:rPr>
              <a:t>-extra-clean data</a:t>
            </a:r>
            <a:endParaRPr sz="1300" b="1">
              <a:latin typeface="Fira Sans Condensed"/>
              <a:ea typeface="Fira Sans Condensed"/>
              <a:cs typeface="Fira Sans Condensed"/>
              <a:sym typeface="Fira Sans Condensed"/>
            </a:endParaRPr>
          </a:p>
        </p:txBody>
      </p:sp>
      <p:sp>
        <p:nvSpPr>
          <p:cNvPr id="453" name="Google Shape;453;g104ac5544e2_1_122"/>
          <p:cNvSpPr txBox="1"/>
          <p:nvPr/>
        </p:nvSpPr>
        <p:spPr>
          <a:xfrm>
            <a:off x="6069101" y="20671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YOLOv5s-fine-tuned</a:t>
            </a:r>
            <a:endParaRPr sz="1300" b="1">
              <a:latin typeface="Fira Sans Condensed"/>
              <a:ea typeface="Fira Sans Condensed"/>
              <a:cs typeface="Fira Sans Condensed"/>
              <a:sym typeface="Fira Sans Condensed"/>
            </a:endParaRPr>
          </a:p>
        </p:txBody>
      </p:sp>
      <p:sp>
        <p:nvSpPr>
          <p:cNvPr id="454" name="Google Shape;454;g104ac5544e2_1_122"/>
          <p:cNvSpPr txBox="1"/>
          <p:nvPr/>
        </p:nvSpPr>
        <p:spPr>
          <a:xfrm>
            <a:off x="3311550" y="20671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YOLOv5s-clean data</a:t>
            </a:r>
            <a:endParaRPr sz="1300" b="1">
              <a:latin typeface="Fira Sans Condensed"/>
              <a:ea typeface="Fira Sans Condensed"/>
              <a:cs typeface="Fira Sans Condensed"/>
              <a:sym typeface="Fira Sans Condensed"/>
            </a:endParaRPr>
          </a:p>
        </p:txBody>
      </p:sp>
      <p:sp>
        <p:nvSpPr>
          <p:cNvPr id="455" name="Google Shape;455;g104ac5544e2_1_122"/>
          <p:cNvSpPr txBox="1"/>
          <p:nvPr/>
        </p:nvSpPr>
        <p:spPr>
          <a:xfrm>
            <a:off x="565300" y="20671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YOLOv5s-Dirty data</a:t>
            </a:r>
            <a:endParaRPr sz="1300" b="1">
              <a:latin typeface="Fira Sans Condensed"/>
              <a:ea typeface="Fira Sans Condensed"/>
              <a:cs typeface="Fira Sans Condensed"/>
              <a:sym typeface="Fira Sans Condensed"/>
            </a:endParaRPr>
          </a:p>
        </p:txBody>
      </p:sp>
      <p:sp>
        <p:nvSpPr>
          <p:cNvPr id="456" name="Google Shape;456;g104ac5544e2_1_122"/>
          <p:cNvSpPr txBox="1"/>
          <p:nvPr/>
        </p:nvSpPr>
        <p:spPr>
          <a:xfrm>
            <a:off x="1906725" y="4377475"/>
            <a:ext cx="246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Fira Sans Condensed"/>
                <a:ea typeface="Fira Sans Condensed"/>
                <a:cs typeface="Fira Sans Condensed"/>
                <a:sym typeface="Fira Sans Condensed"/>
              </a:rPr>
              <a:t>YOLOv5s-extra-clean data</a:t>
            </a:r>
            <a:endParaRPr sz="1300" b="1">
              <a:latin typeface="Fira Sans Condensed"/>
              <a:ea typeface="Fira Sans Condensed"/>
              <a:cs typeface="Fira Sans Condensed"/>
              <a:sym typeface="Fira Sans Condensed"/>
            </a:endParaRPr>
          </a:p>
        </p:txBody>
      </p:sp>
      <p:pic>
        <p:nvPicPr>
          <p:cNvPr id="457" name="Google Shape;457;g104ac5544e2_1_122"/>
          <p:cNvPicPr preferRelativeResize="0"/>
          <p:nvPr/>
        </p:nvPicPr>
        <p:blipFill>
          <a:blip r:embed="rId5">
            <a:alphaModFix/>
          </a:blip>
          <a:stretch>
            <a:fillRect/>
          </a:stretch>
        </p:blipFill>
        <p:spPr>
          <a:xfrm>
            <a:off x="3317208" y="425350"/>
            <a:ext cx="2461594" cy="1641824"/>
          </a:xfrm>
          <a:prstGeom prst="rect">
            <a:avLst/>
          </a:prstGeom>
          <a:noFill/>
          <a:ln>
            <a:noFill/>
          </a:ln>
        </p:spPr>
      </p:pic>
      <p:pic>
        <p:nvPicPr>
          <p:cNvPr id="12" name="Picture 11">
            <a:extLst>
              <a:ext uri="{FF2B5EF4-FFF2-40B4-BE49-F238E27FC236}">
                <a16:creationId xmlns:a16="http://schemas.microsoft.com/office/drawing/2014/main" id="{D369E206-3B5D-4BA2-8A46-D94CC879B842}"/>
              </a:ext>
            </a:extLst>
          </p:cNvPr>
          <p:cNvPicPr>
            <a:picLocks noChangeAspect="1"/>
          </p:cNvPicPr>
          <p:nvPr/>
        </p:nvPicPr>
        <p:blipFill>
          <a:blip r:embed="rId7"/>
          <a:stretch>
            <a:fillRect/>
          </a:stretch>
        </p:blipFill>
        <p:spPr>
          <a:xfrm>
            <a:off x="0" y="4481700"/>
            <a:ext cx="701631" cy="661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104ac5544e2_1_60"/>
          <p:cNvSpPr txBox="1"/>
          <p:nvPr/>
        </p:nvSpPr>
        <p:spPr>
          <a:xfrm>
            <a:off x="761025" y="4349575"/>
            <a:ext cx="2480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Fira Sans Condensed"/>
                <a:ea typeface="Fira Sans Condensed"/>
                <a:cs typeface="Fira Sans Condensed"/>
                <a:sym typeface="Fira Sans Condensed"/>
              </a:rPr>
              <a:t>Mean Average Precision and Intersection over Union for YOLOv5l</a:t>
            </a:r>
            <a:endParaRPr sz="1100">
              <a:latin typeface="Fira Sans Condensed"/>
              <a:ea typeface="Fira Sans Condensed"/>
              <a:cs typeface="Fira Sans Condensed"/>
              <a:sym typeface="Fira Sans Condensed"/>
            </a:endParaRPr>
          </a:p>
        </p:txBody>
      </p:sp>
      <p:pic>
        <p:nvPicPr>
          <p:cNvPr id="463" name="Google Shape;463;g104ac5544e2_1_60"/>
          <p:cNvPicPr preferRelativeResize="0"/>
          <p:nvPr/>
        </p:nvPicPr>
        <p:blipFill>
          <a:blip r:embed="rId3">
            <a:alphaModFix/>
          </a:blip>
          <a:stretch>
            <a:fillRect/>
          </a:stretch>
        </p:blipFill>
        <p:spPr>
          <a:xfrm>
            <a:off x="4043325" y="1212763"/>
            <a:ext cx="1477746" cy="1540926"/>
          </a:xfrm>
          <a:prstGeom prst="rect">
            <a:avLst/>
          </a:prstGeom>
          <a:noFill/>
          <a:ln w="9525" cap="flat" cmpd="sng">
            <a:solidFill>
              <a:schemeClr val="dk2"/>
            </a:solidFill>
            <a:prstDash val="solid"/>
            <a:round/>
            <a:headEnd type="none" w="sm" len="sm"/>
            <a:tailEnd type="none" w="sm" len="sm"/>
          </a:ln>
        </p:spPr>
      </p:pic>
      <p:pic>
        <p:nvPicPr>
          <p:cNvPr id="464" name="Google Shape;464;g104ac5544e2_1_60"/>
          <p:cNvPicPr preferRelativeResize="0"/>
          <p:nvPr/>
        </p:nvPicPr>
        <p:blipFill>
          <a:blip r:embed="rId4">
            <a:alphaModFix/>
          </a:blip>
          <a:stretch>
            <a:fillRect/>
          </a:stretch>
        </p:blipFill>
        <p:spPr>
          <a:xfrm>
            <a:off x="5719739" y="2819648"/>
            <a:ext cx="1477746" cy="1540926"/>
          </a:xfrm>
          <a:prstGeom prst="rect">
            <a:avLst/>
          </a:prstGeom>
          <a:noFill/>
          <a:ln w="9525" cap="flat" cmpd="sng">
            <a:solidFill>
              <a:schemeClr val="dk2"/>
            </a:solidFill>
            <a:prstDash val="solid"/>
            <a:round/>
            <a:headEnd type="none" w="sm" len="sm"/>
            <a:tailEnd type="none" w="sm" len="sm"/>
          </a:ln>
        </p:spPr>
      </p:pic>
      <p:sp>
        <p:nvSpPr>
          <p:cNvPr id="466" name="Google Shape;466;g104ac5544e2_1_60"/>
          <p:cNvSpPr txBox="1"/>
          <p:nvPr/>
        </p:nvSpPr>
        <p:spPr>
          <a:xfrm>
            <a:off x="6838100" y="174850"/>
            <a:ext cx="1843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rgbClr val="5E5EF5"/>
                </a:solidFill>
                <a:latin typeface="Fira Sans Condensed ExtraBold"/>
                <a:ea typeface="Fira Sans Condensed ExtraBold"/>
                <a:cs typeface="Fira Sans Condensed ExtraBold"/>
                <a:sym typeface="Fira Sans Condensed ExtraBold"/>
              </a:rPr>
              <a:t>86 %</a:t>
            </a:r>
            <a:r>
              <a:rPr lang="en" sz="2800">
                <a:solidFill>
                  <a:schemeClr val="dk1"/>
                </a:solidFill>
                <a:latin typeface="Fira Sans Condensed ExtraBold"/>
                <a:ea typeface="Fira Sans Condensed ExtraBold"/>
                <a:cs typeface="Fira Sans Condensed ExtraBold"/>
                <a:sym typeface="Fira Sans Condensed ExtraBold"/>
              </a:rPr>
              <a:t> </a:t>
            </a:r>
            <a:endParaRPr sz="2800">
              <a:solidFill>
                <a:schemeClr val="dk1"/>
              </a:solidFill>
              <a:latin typeface="Fira Sans Condensed ExtraBold"/>
              <a:ea typeface="Fira Sans Condensed ExtraBold"/>
              <a:cs typeface="Fira Sans Condensed ExtraBold"/>
              <a:sym typeface="Fira Sans Condensed ExtraBold"/>
            </a:endParaRPr>
          </a:p>
          <a:p>
            <a:pPr marL="0" lvl="0" indent="0" algn="ctr" rtl="0">
              <a:spcBef>
                <a:spcPts val="0"/>
              </a:spcBef>
              <a:spcAft>
                <a:spcPts val="0"/>
              </a:spcAft>
              <a:buNone/>
            </a:pPr>
            <a:r>
              <a:rPr lang="en">
                <a:solidFill>
                  <a:schemeClr val="dk1"/>
                </a:solidFill>
                <a:latin typeface="Fira Sans Condensed"/>
                <a:ea typeface="Fira Sans Condensed"/>
                <a:cs typeface="Fira Sans Condensed"/>
                <a:sym typeface="Fira Sans Condensed"/>
              </a:rPr>
              <a:t>Average IoU</a:t>
            </a:r>
            <a:endParaRPr>
              <a:solidFill>
                <a:schemeClr val="dk1"/>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solidFill>
                  <a:schemeClr val="dk1"/>
                </a:solidFill>
                <a:latin typeface="Fira Sans Condensed"/>
                <a:ea typeface="Fira Sans Condensed"/>
                <a:cs typeface="Fira Sans Condensed"/>
                <a:sym typeface="Fira Sans Condensed"/>
              </a:rPr>
              <a:t>&gt;50% confidence</a:t>
            </a:r>
            <a:endParaRPr>
              <a:solidFill>
                <a:schemeClr val="dk1"/>
              </a:solidFill>
              <a:latin typeface="Fira Sans Condensed"/>
              <a:ea typeface="Fira Sans Condensed"/>
              <a:cs typeface="Fira Sans Condensed"/>
              <a:sym typeface="Fira Sans Condensed"/>
            </a:endParaRPr>
          </a:p>
        </p:txBody>
      </p:sp>
      <p:pic>
        <p:nvPicPr>
          <p:cNvPr id="470" name="Google Shape;470;g104ac5544e2_1_60"/>
          <p:cNvPicPr preferRelativeResize="0"/>
          <p:nvPr/>
        </p:nvPicPr>
        <p:blipFill>
          <a:blip r:embed="rId5">
            <a:alphaModFix/>
          </a:blip>
          <a:stretch>
            <a:fillRect/>
          </a:stretch>
        </p:blipFill>
        <p:spPr>
          <a:xfrm>
            <a:off x="157800" y="514400"/>
            <a:ext cx="3686850" cy="3846186"/>
          </a:xfrm>
          <a:prstGeom prst="rect">
            <a:avLst/>
          </a:prstGeom>
          <a:noFill/>
          <a:ln w="9525" cap="flat" cmpd="sng">
            <a:solidFill>
              <a:srgbClr val="5E5EF5"/>
            </a:solidFill>
            <a:prstDash val="solid"/>
            <a:round/>
            <a:headEnd type="none" w="sm" len="sm"/>
            <a:tailEnd type="none" w="sm" len="sm"/>
          </a:ln>
        </p:spPr>
      </p:pic>
      <p:sp>
        <p:nvSpPr>
          <p:cNvPr id="471" name="Google Shape;471;g104ac5544e2_1_60"/>
          <p:cNvSpPr txBox="1"/>
          <p:nvPr/>
        </p:nvSpPr>
        <p:spPr>
          <a:xfrm>
            <a:off x="4241275" y="174850"/>
            <a:ext cx="1843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rgbClr val="5E5EF5"/>
                </a:solidFill>
                <a:latin typeface="Fira Sans Condensed ExtraBold"/>
                <a:ea typeface="Fira Sans Condensed ExtraBold"/>
                <a:cs typeface="Fira Sans Condensed ExtraBold"/>
                <a:sym typeface="Fira Sans Condensed ExtraBold"/>
              </a:rPr>
              <a:t>89 %</a:t>
            </a:r>
            <a:endParaRPr sz="2800">
              <a:solidFill>
                <a:schemeClr val="dk1"/>
              </a:solidFill>
              <a:latin typeface="Fira Sans Condensed ExtraBold"/>
              <a:ea typeface="Fira Sans Condensed ExtraBold"/>
              <a:cs typeface="Fira Sans Condensed ExtraBold"/>
              <a:sym typeface="Fira Sans Condensed ExtraBold"/>
            </a:endParaRPr>
          </a:p>
          <a:p>
            <a:pPr marL="0" lvl="0" indent="0" algn="ctr" rtl="0">
              <a:spcBef>
                <a:spcPts val="0"/>
              </a:spcBef>
              <a:spcAft>
                <a:spcPts val="0"/>
              </a:spcAft>
              <a:buNone/>
            </a:pPr>
            <a:r>
              <a:rPr lang="en">
                <a:solidFill>
                  <a:schemeClr val="dk1"/>
                </a:solidFill>
                <a:latin typeface="Fira Sans Condensed"/>
                <a:ea typeface="Fira Sans Condensed"/>
                <a:cs typeface="Fira Sans Condensed"/>
                <a:sym typeface="Fira Sans Condensed"/>
              </a:rPr>
              <a:t>Average IoU</a:t>
            </a:r>
            <a:endParaRPr>
              <a:solidFill>
                <a:schemeClr val="dk1"/>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solidFill>
                  <a:schemeClr val="dk1"/>
                </a:solidFill>
                <a:latin typeface="Fira Sans Condensed"/>
                <a:ea typeface="Fira Sans Condensed"/>
                <a:cs typeface="Fira Sans Condensed"/>
                <a:sym typeface="Fira Sans Condensed"/>
              </a:rPr>
              <a:t>&gt;10% confidence</a:t>
            </a:r>
            <a:endParaRPr>
              <a:solidFill>
                <a:schemeClr val="dk1"/>
              </a:solidFill>
              <a:latin typeface="Fira Sans Condensed"/>
              <a:ea typeface="Fira Sans Condensed"/>
              <a:cs typeface="Fira Sans Condensed"/>
              <a:sym typeface="Fira Sans Condensed"/>
            </a:endParaRPr>
          </a:p>
        </p:txBody>
      </p:sp>
      <p:pic>
        <p:nvPicPr>
          <p:cNvPr id="465" name="Google Shape;465;g104ac5544e2_1_60"/>
          <p:cNvPicPr preferRelativeResize="0"/>
          <p:nvPr/>
        </p:nvPicPr>
        <p:blipFill>
          <a:blip r:embed="rId6">
            <a:alphaModFix/>
          </a:blip>
          <a:stretch>
            <a:fillRect/>
          </a:stretch>
        </p:blipFill>
        <p:spPr>
          <a:xfrm>
            <a:off x="4043336" y="2819648"/>
            <a:ext cx="1477746" cy="1540926"/>
          </a:xfrm>
          <a:prstGeom prst="rect">
            <a:avLst/>
          </a:prstGeom>
          <a:noFill/>
          <a:ln w="9525" cap="flat" cmpd="sng">
            <a:solidFill>
              <a:schemeClr val="dk2"/>
            </a:solidFill>
            <a:prstDash val="solid"/>
            <a:round/>
            <a:headEnd type="none" w="sm" len="sm"/>
            <a:tailEnd type="none" w="sm" len="sm"/>
          </a:ln>
        </p:spPr>
      </p:pic>
      <p:pic>
        <p:nvPicPr>
          <p:cNvPr id="467" name="Google Shape;467;g104ac5544e2_1_60"/>
          <p:cNvPicPr preferRelativeResize="0"/>
          <p:nvPr/>
        </p:nvPicPr>
        <p:blipFill rotWithShape="1">
          <a:blip r:embed="rId7">
            <a:alphaModFix/>
          </a:blip>
          <a:srcRect t="21739" b="14395"/>
          <a:stretch/>
        </p:blipFill>
        <p:spPr>
          <a:xfrm>
            <a:off x="5719739" y="1212762"/>
            <a:ext cx="1477746" cy="1540927"/>
          </a:xfrm>
          <a:prstGeom prst="rect">
            <a:avLst/>
          </a:prstGeom>
          <a:noFill/>
          <a:ln w="9525" cap="flat" cmpd="sng">
            <a:solidFill>
              <a:schemeClr val="dk2"/>
            </a:solidFill>
            <a:prstDash val="solid"/>
            <a:round/>
            <a:headEnd type="none" w="sm" len="sm"/>
            <a:tailEnd type="none" w="sm" len="sm"/>
          </a:ln>
        </p:spPr>
      </p:pic>
      <p:pic>
        <p:nvPicPr>
          <p:cNvPr id="469" name="Google Shape;469;g104ac5544e2_1_60"/>
          <p:cNvPicPr preferRelativeResize="0"/>
          <p:nvPr/>
        </p:nvPicPr>
        <p:blipFill>
          <a:blip r:embed="rId8">
            <a:alphaModFix/>
          </a:blip>
          <a:stretch>
            <a:fillRect/>
          </a:stretch>
        </p:blipFill>
        <p:spPr>
          <a:xfrm>
            <a:off x="7396154" y="2808679"/>
            <a:ext cx="1477745" cy="1540904"/>
          </a:xfrm>
          <a:prstGeom prst="rect">
            <a:avLst/>
          </a:prstGeom>
          <a:noFill/>
          <a:ln w="9525" cap="flat" cmpd="sng">
            <a:solidFill>
              <a:schemeClr val="dk2"/>
            </a:solidFill>
            <a:prstDash val="solid"/>
            <a:round/>
            <a:headEnd type="none" w="sm" len="sm"/>
            <a:tailEnd type="none" w="sm" len="sm"/>
          </a:ln>
        </p:spPr>
      </p:pic>
      <p:pic>
        <p:nvPicPr>
          <p:cNvPr id="468" name="Google Shape;468;g104ac5544e2_1_60"/>
          <p:cNvPicPr preferRelativeResize="0"/>
          <p:nvPr/>
        </p:nvPicPr>
        <p:blipFill rotWithShape="1">
          <a:blip r:embed="rId9">
            <a:alphaModFix/>
          </a:blip>
          <a:srcRect r="22797"/>
          <a:stretch/>
        </p:blipFill>
        <p:spPr>
          <a:xfrm>
            <a:off x="7396154" y="1190800"/>
            <a:ext cx="1477745" cy="1540928"/>
          </a:xfrm>
          <a:prstGeom prst="rect">
            <a:avLst/>
          </a:prstGeom>
          <a:noFill/>
          <a:ln w="9525" cap="flat" cmpd="sng">
            <a:solidFill>
              <a:schemeClr val="dk2"/>
            </a:solidFill>
            <a:prstDash val="solid"/>
            <a:round/>
            <a:headEnd type="none" w="sm" len="sm"/>
            <a:tailEnd type="none" w="sm" len="sm"/>
          </a:ln>
        </p:spPr>
      </p:pic>
      <p:pic>
        <p:nvPicPr>
          <p:cNvPr id="12" name="Picture 11">
            <a:extLst>
              <a:ext uri="{FF2B5EF4-FFF2-40B4-BE49-F238E27FC236}">
                <a16:creationId xmlns:a16="http://schemas.microsoft.com/office/drawing/2014/main" id="{9A0FB489-3163-42C9-938B-C73C1C265F57}"/>
              </a:ext>
            </a:extLst>
          </p:cNvPr>
          <p:cNvPicPr>
            <a:picLocks noChangeAspect="1"/>
          </p:cNvPicPr>
          <p:nvPr/>
        </p:nvPicPr>
        <p:blipFill>
          <a:blip r:embed="rId10"/>
          <a:stretch>
            <a:fillRect/>
          </a:stretch>
        </p:blipFill>
        <p:spPr>
          <a:xfrm>
            <a:off x="0" y="4481700"/>
            <a:ext cx="701631" cy="661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67"/>
                                        </p:tgtEl>
                                      </p:cBhvr>
                                      <p:by x="200000" y="200000"/>
                                    </p:animScale>
                                  </p:childTnLst>
                                </p:cTn>
                              </p:par>
                              <p:par>
                                <p:cTn id="7" presetID="35" presetClass="path" presetSubtype="0" accel="50000" decel="50000" fill="hold" nodeType="withEffect">
                                  <p:stCondLst>
                                    <p:cond delay="0"/>
                                  </p:stCondLst>
                                  <p:childTnLst>
                                    <p:animMotion origin="layout" path="M 0 -3.82716E-6 L -0.2158 0.06636 " pathEditMode="relative" rAng="0" ptsTypes="AA">
                                      <p:cBhvr>
                                        <p:cTn id="8" dur="1000" fill="hold"/>
                                        <p:tgtEl>
                                          <p:spTgt spid="467"/>
                                        </p:tgtEl>
                                        <p:attrNameLst>
                                          <p:attrName>ppt_x</p:attrName>
                                          <p:attrName>ppt_y</p:attrName>
                                        </p:attrNameLst>
                                      </p:cBhvr>
                                      <p:rCtr x="-10799" y="3302"/>
                                    </p:animMotion>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1000" fill="hold"/>
                                        <p:tgtEl>
                                          <p:spTgt spid="467"/>
                                        </p:tgtEl>
                                      </p:cBhvr>
                                      <p:by x="50000" y="50000"/>
                                    </p:animScale>
                                  </p:childTnLst>
                                </p:cTn>
                              </p:par>
                              <p:par>
                                <p:cTn id="13" presetID="63" presetClass="path" presetSubtype="0" accel="50000" decel="50000" fill="hold" nodeType="withEffect">
                                  <p:stCondLst>
                                    <p:cond delay="0"/>
                                  </p:stCondLst>
                                  <p:childTnLst>
                                    <p:animMotion origin="layout" path="M -0.2158 0.06636 L 1.66667E-6 -1.11111E-6 " pathEditMode="relative" rAng="0" ptsTypes="AA">
                                      <p:cBhvr>
                                        <p:cTn id="14" dur="1000" fill="hold"/>
                                        <p:tgtEl>
                                          <p:spTgt spid="467"/>
                                        </p:tgtEl>
                                        <p:attrNameLst>
                                          <p:attrName>ppt_x</p:attrName>
                                          <p:attrName>ppt_y</p:attrName>
                                        </p:attrNameLst>
                                      </p:cBhvr>
                                      <p:rCtr x="10729" y="-3302"/>
                                    </p:animMotion>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1000" fill="hold"/>
                                        <p:tgtEl>
                                          <p:spTgt spid="468"/>
                                        </p:tgtEl>
                                      </p:cBhvr>
                                      <p:by x="200000" y="200000"/>
                                    </p:animScale>
                                  </p:childTnLst>
                                </p:cTn>
                              </p:par>
                              <p:par>
                                <p:cTn id="19" presetID="35" presetClass="path" presetSubtype="0" accel="50000" decel="50000" fill="hold" nodeType="withEffect">
                                  <p:stCondLst>
                                    <p:cond delay="0"/>
                                  </p:stCondLst>
                                  <p:childTnLst>
                                    <p:animMotion origin="layout" path="M 0 -3.82716E-6 L -0.2158 0.06636 " pathEditMode="relative" rAng="0" ptsTypes="AA">
                                      <p:cBhvr>
                                        <p:cTn id="20" dur="1000" fill="hold"/>
                                        <p:tgtEl>
                                          <p:spTgt spid="468"/>
                                        </p:tgtEl>
                                        <p:attrNameLst>
                                          <p:attrName>ppt_x</p:attrName>
                                          <p:attrName>ppt_y</p:attrName>
                                        </p:attrNameLst>
                                      </p:cBhvr>
                                      <p:rCtr x="-10799" y="3302"/>
                                    </p:animMotion>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1000" fill="hold"/>
                                        <p:tgtEl>
                                          <p:spTgt spid="468"/>
                                        </p:tgtEl>
                                      </p:cBhvr>
                                      <p:by x="50000" y="50000"/>
                                    </p:animScale>
                                  </p:childTnLst>
                                </p:cTn>
                              </p:par>
                              <p:par>
                                <p:cTn id="25" presetID="63" presetClass="path" presetSubtype="0" accel="50000" decel="50000" fill="hold" nodeType="withEffect">
                                  <p:stCondLst>
                                    <p:cond delay="0"/>
                                  </p:stCondLst>
                                  <p:childTnLst>
                                    <p:animMotion origin="layout" path="M -0.2158 0.06636 L 1.66667E-6 -1.11111E-6 " pathEditMode="relative" rAng="0" ptsTypes="AA">
                                      <p:cBhvr>
                                        <p:cTn id="26" dur="1000" fill="hold"/>
                                        <p:tgtEl>
                                          <p:spTgt spid="468"/>
                                        </p:tgtEl>
                                        <p:attrNameLst>
                                          <p:attrName>ppt_x</p:attrName>
                                          <p:attrName>ppt_y</p:attrName>
                                        </p:attrNameLst>
                                      </p:cBhvr>
                                      <p:rCtr x="10729" y="-3302"/>
                                    </p:animMotion>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1000" fill="hold"/>
                                        <p:tgtEl>
                                          <p:spTgt spid="465"/>
                                        </p:tgtEl>
                                      </p:cBhvr>
                                      <p:by x="200000" y="200000"/>
                                    </p:animScale>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1000" fill="hold"/>
                                        <p:tgtEl>
                                          <p:spTgt spid="465"/>
                                        </p:tgtEl>
                                      </p:cBhvr>
                                      <p:by x="50000" y="50000"/>
                                    </p:animScale>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1000" fill="hold"/>
                                        <p:tgtEl>
                                          <p:spTgt spid="469"/>
                                        </p:tgtEl>
                                      </p:cBhvr>
                                      <p:by x="200000" y="200000"/>
                                    </p:animScale>
                                  </p:childTnLst>
                                </p:cTn>
                              </p:par>
                              <p:par>
                                <p:cTn id="39" presetID="35" presetClass="path" presetSubtype="0" accel="50000" decel="50000" fill="hold" nodeType="withEffect">
                                  <p:stCondLst>
                                    <p:cond delay="0"/>
                                  </p:stCondLst>
                                  <p:childTnLst>
                                    <p:animMotion origin="layout" path="M 0 -3.82716E-6 L -0.2158 0.06636 " pathEditMode="relative" rAng="0" ptsTypes="AA">
                                      <p:cBhvr>
                                        <p:cTn id="40" dur="1000" fill="hold"/>
                                        <p:tgtEl>
                                          <p:spTgt spid="469"/>
                                        </p:tgtEl>
                                        <p:attrNameLst>
                                          <p:attrName>ppt_x</p:attrName>
                                          <p:attrName>ppt_y</p:attrName>
                                        </p:attrNameLst>
                                      </p:cBhvr>
                                      <p:rCtr x="-10799" y="3302"/>
                                    </p:animMotion>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1000" fill="hold"/>
                                        <p:tgtEl>
                                          <p:spTgt spid="469"/>
                                        </p:tgtEl>
                                      </p:cBhvr>
                                      <p:by x="50000" y="50000"/>
                                    </p:animScale>
                                  </p:childTnLst>
                                </p:cTn>
                              </p:par>
                              <p:par>
                                <p:cTn id="45" presetID="63" presetClass="path" presetSubtype="0" accel="50000" decel="50000" fill="hold" nodeType="withEffect">
                                  <p:stCondLst>
                                    <p:cond delay="0"/>
                                  </p:stCondLst>
                                  <p:childTnLst>
                                    <p:animMotion origin="layout" path="M -0.2158 0.06636 L 1.66667E-6 -1.11111E-6 " pathEditMode="relative" rAng="0" ptsTypes="AA">
                                      <p:cBhvr>
                                        <p:cTn id="46" dur="1000" fill="hold"/>
                                        <p:tgtEl>
                                          <p:spTgt spid="469"/>
                                        </p:tgtEl>
                                        <p:attrNameLst>
                                          <p:attrName>ppt_x</p:attrName>
                                          <p:attrName>ppt_y</p:attrName>
                                        </p:attrNameLst>
                                      </p:cBhvr>
                                      <p:rCtr x="10729" y="-33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3"/>
          <p:cNvSpPr txBox="1">
            <a:spLocks noGrp="1"/>
          </p:cNvSpPr>
          <p:nvPr>
            <p:ph type="title"/>
          </p:nvPr>
        </p:nvSpPr>
        <p:spPr>
          <a:xfrm>
            <a:off x="1437519" y="4139194"/>
            <a:ext cx="2550300" cy="28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—LOUIS LACOMBE, TOULOUSE</a:t>
            </a:r>
            <a:endParaRPr/>
          </a:p>
        </p:txBody>
      </p:sp>
      <p:sp>
        <p:nvSpPr>
          <p:cNvPr id="537" name="Google Shape;537;p53"/>
          <p:cNvSpPr txBox="1">
            <a:spLocks noGrp="1"/>
          </p:cNvSpPr>
          <p:nvPr>
            <p:ph type="subTitle" idx="1"/>
          </p:nvPr>
        </p:nvSpPr>
        <p:spPr>
          <a:xfrm>
            <a:off x="1475919" y="3455494"/>
            <a:ext cx="2511900" cy="68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“Never seen such an amazing model” </a:t>
            </a:r>
            <a:endParaRPr dirty="0"/>
          </a:p>
        </p:txBody>
      </p:sp>
      <p:sp>
        <p:nvSpPr>
          <p:cNvPr id="538" name="Google Shape;538;p53"/>
          <p:cNvSpPr txBox="1">
            <a:spLocks noGrp="1"/>
          </p:cNvSpPr>
          <p:nvPr>
            <p:ph type="title" idx="2"/>
          </p:nvPr>
        </p:nvSpPr>
        <p:spPr>
          <a:xfrm>
            <a:off x="5085585" y="4139194"/>
            <a:ext cx="2400900" cy="28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—ROCCO GAZZANEO, SENISE</a:t>
            </a:r>
            <a:endParaRPr/>
          </a:p>
        </p:txBody>
      </p:sp>
      <p:sp>
        <p:nvSpPr>
          <p:cNvPr id="539" name="Google Shape;539;p53"/>
          <p:cNvSpPr txBox="1">
            <a:spLocks noGrp="1"/>
          </p:cNvSpPr>
          <p:nvPr>
            <p:ph type="subTitle" idx="3"/>
          </p:nvPr>
        </p:nvSpPr>
        <p:spPr>
          <a:xfrm>
            <a:off x="5030083" y="3455494"/>
            <a:ext cx="2511900" cy="68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“Detects much better than human beings”</a:t>
            </a:r>
            <a:endParaRPr dirty="0"/>
          </a:p>
        </p:txBody>
      </p:sp>
      <p:sp>
        <p:nvSpPr>
          <p:cNvPr id="540" name="Google Shape;540;p53"/>
          <p:cNvSpPr txBox="1">
            <a:spLocks noGrp="1"/>
          </p:cNvSpPr>
          <p:nvPr>
            <p:ph type="title" idx="4"/>
          </p:nvPr>
        </p:nvSpPr>
        <p:spPr>
          <a:xfrm>
            <a:off x="627071" y="550374"/>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TESTIMONIALS</a:t>
            </a:r>
            <a:endParaRPr/>
          </a:p>
        </p:txBody>
      </p:sp>
      <p:pic>
        <p:nvPicPr>
          <p:cNvPr id="3" name="Picture 2">
            <a:extLst>
              <a:ext uri="{FF2B5EF4-FFF2-40B4-BE49-F238E27FC236}">
                <a16:creationId xmlns:a16="http://schemas.microsoft.com/office/drawing/2014/main" id="{77184E41-E0CC-4A5C-8DAC-095A89E9D185}"/>
              </a:ext>
            </a:extLst>
          </p:cNvPr>
          <p:cNvPicPr>
            <a:picLocks noChangeAspect="1"/>
          </p:cNvPicPr>
          <p:nvPr/>
        </p:nvPicPr>
        <p:blipFill>
          <a:blip r:embed="rId3"/>
          <a:stretch>
            <a:fillRect/>
          </a:stretch>
        </p:blipFill>
        <p:spPr>
          <a:xfrm>
            <a:off x="2008133" y="1722208"/>
            <a:ext cx="1592317" cy="159231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CAC50500-C570-480A-95F8-48268775ED85}"/>
              </a:ext>
            </a:extLst>
          </p:cNvPr>
          <p:cNvPicPr>
            <a:picLocks noChangeAspect="1"/>
          </p:cNvPicPr>
          <p:nvPr/>
        </p:nvPicPr>
        <p:blipFill rotWithShape="1">
          <a:blip r:embed="rId4"/>
          <a:srcRect l="12277" t="38011" r="53535" b="36348"/>
          <a:stretch/>
        </p:blipFill>
        <p:spPr>
          <a:xfrm>
            <a:off x="5543550" y="1722207"/>
            <a:ext cx="1592317" cy="159231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0"/>
                                        </p:tgtEl>
                                        <p:attrNameLst>
                                          <p:attrName>style.visibility</p:attrName>
                                        </p:attrNameLst>
                                      </p:cBhvr>
                                      <p:to>
                                        <p:strVal val="visible"/>
                                      </p:to>
                                    </p:set>
                                    <p:animEffect transition="in" filter="fade">
                                      <p:cBhvr>
                                        <p:cTn id="7" dur="1000"/>
                                        <p:tgtEl>
                                          <p:spTgt spid="54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36"/>
                                        </p:tgtEl>
                                        <p:attrNameLst>
                                          <p:attrName>style.visibility</p:attrName>
                                        </p:attrNameLst>
                                      </p:cBhvr>
                                      <p:to>
                                        <p:strVal val="visible"/>
                                      </p:to>
                                    </p:set>
                                    <p:animEffect transition="in" filter="fade">
                                      <p:cBhvr>
                                        <p:cTn id="11" dur="1000"/>
                                        <p:tgtEl>
                                          <p:spTgt spid="536"/>
                                        </p:tgtEl>
                                      </p:cBhvr>
                                    </p:animEffect>
                                  </p:childTnLst>
                                </p:cTn>
                              </p:par>
                              <p:par>
                                <p:cTn id="12" presetID="10" presetClass="entr" presetSubtype="0" fill="hold" nodeType="withEffect">
                                  <p:stCondLst>
                                    <p:cond delay="0"/>
                                  </p:stCondLst>
                                  <p:childTnLst>
                                    <p:set>
                                      <p:cBhvr>
                                        <p:cTn id="13" dur="1" fill="hold">
                                          <p:stCondLst>
                                            <p:cond delay="0"/>
                                          </p:stCondLst>
                                        </p:cTn>
                                        <p:tgtEl>
                                          <p:spTgt spid="537"/>
                                        </p:tgtEl>
                                        <p:attrNameLst>
                                          <p:attrName>style.visibility</p:attrName>
                                        </p:attrNameLst>
                                      </p:cBhvr>
                                      <p:to>
                                        <p:strVal val="visible"/>
                                      </p:to>
                                    </p:set>
                                    <p:animEffect transition="in" filter="fade">
                                      <p:cBhvr>
                                        <p:cTn id="14" dur="1000"/>
                                        <p:tgtEl>
                                          <p:spTgt spid="537"/>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538"/>
                                        </p:tgtEl>
                                        <p:attrNameLst>
                                          <p:attrName>style.visibility</p:attrName>
                                        </p:attrNameLst>
                                      </p:cBhvr>
                                      <p:to>
                                        <p:strVal val="visible"/>
                                      </p:to>
                                    </p:set>
                                    <p:animEffect transition="in" filter="fade">
                                      <p:cBhvr>
                                        <p:cTn id="21" dur="1000"/>
                                        <p:tgtEl>
                                          <p:spTgt spid="538"/>
                                        </p:tgtEl>
                                      </p:cBhvr>
                                    </p:animEffect>
                                  </p:childTnLst>
                                </p:cTn>
                              </p:par>
                              <p:par>
                                <p:cTn id="22" presetID="10" presetClass="entr" presetSubtype="0" fill="hold" nodeType="withEffect">
                                  <p:stCondLst>
                                    <p:cond delay="0"/>
                                  </p:stCondLst>
                                  <p:childTnLst>
                                    <p:set>
                                      <p:cBhvr>
                                        <p:cTn id="23" dur="1" fill="hold">
                                          <p:stCondLst>
                                            <p:cond delay="0"/>
                                          </p:stCondLst>
                                        </p:cTn>
                                        <p:tgtEl>
                                          <p:spTgt spid="539"/>
                                        </p:tgtEl>
                                        <p:attrNameLst>
                                          <p:attrName>style.visibility</p:attrName>
                                        </p:attrNameLst>
                                      </p:cBhvr>
                                      <p:to>
                                        <p:strVal val="visible"/>
                                      </p:to>
                                    </p:set>
                                    <p:animEffect transition="in" filter="fade">
                                      <p:cBhvr>
                                        <p:cTn id="24" dur="1000"/>
                                        <p:tgtEl>
                                          <p:spTgt spid="539"/>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g105c29ab8ff_0_1"/>
          <p:cNvPicPr preferRelativeResize="0"/>
          <p:nvPr/>
        </p:nvPicPr>
        <p:blipFill rotWithShape="1">
          <a:blip r:embed="rId3">
            <a:alphaModFix/>
          </a:blip>
          <a:srcRect l="9592" t="7338"/>
          <a:stretch/>
        </p:blipFill>
        <p:spPr>
          <a:xfrm>
            <a:off x="1226066" y="0"/>
            <a:ext cx="669186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76"/>
                                        </p:tgtEl>
                                        <p:attrNameLst>
                                          <p:attrName>style.visibility</p:attrName>
                                        </p:attrNameLst>
                                      </p:cBhvr>
                                      <p:to>
                                        <p:strVal val="visible"/>
                                      </p:to>
                                    </p:set>
                                    <p:anim calcmode="lin" valueType="num">
                                      <p:cBhvr additive="base">
                                        <p:cTn id="7" dur="2000" fill="hold"/>
                                        <p:tgtEl>
                                          <p:spTgt spid="476"/>
                                        </p:tgtEl>
                                        <p:attrNameLst>
                                          <p:attrName>ppt_x</p:attrName>
                                        </p:attrNameLst>
                                      </p:cBhvr>
                                      <p:tavLst>
                                        <p:tav tm="0">
                                          <p:val>
                                            <p:strVal val="#ppt_x"/>
                                          </p:val>
                                        </p:tav>
                                        <p:tav tm="100000">
                                          <p:val>
                                            <p:strVal val="#ppt_x"/>
                                          </p:val>
                                        </p:tav>
                                      </p:tavLst>
                                    </p:anim>
                                    <p:anim calcmode="lin" valueType="num">
                                      <p:cBhvr additive="base">
                                        <p:cTn id="8" dur="2000" fill="hold"/>
                                        <p:tgtEl>
                                          <p:spTgt spid="4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
          <p:cNvSpPr txBox="1">
            <a:spLocks noGrp="1"/>
          </p:cNvSpPr>
          <p:nvPr>
            <p:ph type="title"/>
          </p:nvPr>
        </p:nvSpPr>
        <p:spPr>
          <a:xfrm>
            <a:off x="3474783" y="2089449"/>
            <a:ext cx="6739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dirty="0"/>
              <a:t>Ready?</a:t>
            </a:r>
            <a:endParaRPr dirty="0"/>
          </a:p>
        </p:txBody>
      </p:sp>
    </p:spTree>
    <p:extLst>
      <p:ext uri="{BB962C8B-B14F-4D97-AF65-F5344CB8AC3E}">
        <p14:creationId xmlns:p14="http://schemas.microsoft.com/office/powerpoint/2010/main" val="205903275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1031c9944b4_0_9"/>
          <p:cNvSpPr txBox="1">
            <a:spLocks noGrp="1"/>
          </p:cNvSpPr>
          <p:nvPr>
            <p:ph type="title"/>
          </p:nvPr>
        </p:nvSpPr>
        <p:spPr>
          <a:xfrm>
            <a:off x="736500" y="550375"/>
            <a:ext cx="7671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KNOWLEDGE TO BUSINESS VALUE</a:t>
            </a:r>
            <a:endParaRPr/>
          </a:p>
        </p:txBody>
      </p:sp>
      <p:pic>
        <p:nvPicPr>
          <p:cNvPr id="514" name="Google Shape;514;g1031c9944b4_0_9"/>
          <p:cNvPicPr preferRelativeResize="0"/>
          <p:nvPr/>
        </p:nvPicPr>
        <p:blipFill>
          <a:blip r:embed="rId3">
            <a:alphaModFix/>
          </a:blip>
          <a:stretch>
            <a:fillRect/>
          </a:stretch>
        </p:blipFill>
        <p:spPr>
          <a:xfrm>
            <a:off x="1374700" y="1185225"/>
            <a:ext cx="6394604" cy="3715626"/>
          </a:xfrm>
          <a:prstGeom prst="rect">
            <a:avLst/>
          </a:prstGeom>
          <a:noFill/>
          <a:ln>
            <a:noFill/>
          </a:ln>
        </p:spPr>
      </p:pic>
      <p:pic>
        <p:nvPicPr>
          <p:cNvPr id="515" name="Google Shape;515;g1031c9944b4_0_9"/>
          <p:cNvPicPr preferRelativeResize="0"/>
          <p:nvPr/>
        </p:nvPicPr>
        <p:blipFill>
          <a:blip r:embed="rId4">
            <a:alphaModFix/>
          </a:blip>
          <a:stretch>
            <a:fillRect/>
          </a:stretch>
        </p:blipFill>
        <p:spPr>
          <a:xfrm>
            <a:off x="5924150" y="912400"/>
            <a:ext cx="1322875" cy="1024575"/>
          </a:xfrm>
          <a:prstGeom prst="rect">
            <a:avLst/>
          </a:prstGeom>
          <a:noFill/>
          <a:ln>
            <a:noFill/>
          </a:ln>
        </p:spPr>
      </p:pic>
      <p:pic>
        <p:nvPicPr>
          <p:cNvPr id="5" name="Picture 4">
            <a:extLst>
              <a:ext uri="{FF2B5EF4-FFF2-40B4-BE49-F238E27FC236}">
                <a16:creationId xmlns:a16="http://schemas.microsoft.com/office/drawing/2014/main" id="{D2F95B1B-225B-4167-8B29-43B318A08296}"/>
              </a:ext>
            </a:extLst>
          </p:cNvPr>
          <p:cNvPicPr>
            <a:picLocks noChangeAspect="1"/>
          </p:cNvPicPr>
          <p:nvPr/>
        </p:nvPicPr>
        <p:blipFill>
          <a:blip r:embed="rId5"/>
          <a:stretch>
            <a:fillRect/>
          </a:stretch>
        </p:blipFill>
        <p:spPr>
          <a:xfrm>
            <a:off x="0" y="4481700"/>
            <a:ext cx="701631" cy="661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2" name="Nicco">
            <a:hlinkClick r:id="" action="ppaction://media"/>
            <a:extLst>
              <a:ext uri="{FF2B5EF4-FFF2-40B4-BE49-F238E27FC236}">
                <a16:creationId xmlns:a16="http://schemas.microsoft.com/office/drawing/2014/main" id="{582F1413-B06F-4B34-9E34-8E0DB7A7B4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0250" y="0"/>
            <a:ext cx="51435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
          <p:cNvSpPr txBox="1">
            <a:spLocks noGrp="1"/>
          </p:cNvSpPr>
          <p:nvPr>
            <p:ph type="title"/>
          </p:nvPr>
        </p:nvSpPr>
        <p:spPr>
          <a:xfrm>
            <a:off x="952300" y="2191925"/>
            <a:ext cx="6739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FUTURE STEPS AND CONCLUSIONS</a:t>
            </a:r>
            <a:endParaRPr/>
          </a:p>
        </p:txBody>
      </p:sp>
      <p:sp>
        <p:nvSpPr>
          <p:cNvPr id="482" name="Google Shape;482;p7"/>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04</a:t>
            </a:r>
            <a:endParaRPr dirty="0"/>
          </a:p>
        </p:txBody>
      </p:sp>
      <p:pic>
        <p:nvPicPr>
          <p:cNvPr id="4" name="Picture 3">
            <a:extLst>
              <a:ext uri="{FF2B5EF4-FFF2-40B4-BE49-F238E27FC236}">
                <a16:creationId xmlns:a16="http://schemas.microsoft.com/office/drawing/2014/main" id="{C48E82D5-D917-40A5-8025-D81EE11914ED}"/>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par>
                                <p:cTn id="8" presetID="10" presetClass="entr" presetSubtype="0" fill="hold" nodeType="withEffect">
                                  <p:stCondLst>
                                    <p:cond delay="0"/>
                                  </p:stCondLst>
                                  <p:childTnLst>
                                    <p:set>
                                      <p:cBhvr>
                                        <p:cTn id="9" dur="1" fill="hold">
                                          <p:stCondLst>
                                            <p:cond delay="0"/>
                                          </p:stCondLst>
                                        </p:cTn>
                                        <p:tgtEl>
                                          <p:spTgt spid="482"/>
                                        </p:tgtEl>
                                        <p:attrNameLst>
                                          <p:attrName>style.visibility</p:attrName>
                                        </p:attrNameLst>
                                      </p:cBhvr>
                                      <p:to>
                                        <p:strVal val="visible"/>
                                      </p:to>
                                    </p:set>
                                    <p:animEffect transition="in" filter="fade">
                                      <p:cBhvr>
                                        <p:cTn id="10" dur="10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cxnSp>
        <p:nvCxnSpPr>
          <p:cNvPr id="487" name="Google Shape;487;p26"/>
          <p:cNvCxnSpPr/>
          <p:nvPr/>
        </p:nvCxnSpPr>
        <p:spPr>
          <a:xfrm rot="10800000" flipH="1">
            <a:off x="614250" y="2716275"/>
            <a:ext cx="7815900" cy="7200"/>
          </a:xfrm>
          <a:prstGeom prst="straightConnector1">
            <a:avLst/>
          </a:prstGeom>
          <a:noFill/>
          <a:ln w="9525" cap="flat" cmpd="sng">
            <a:solidFill>
              <a:schemeClr val="accent1"/>
            </a:solidFill>
            <a:prstDash val="solid"/>
            <a:round/>
            <a:headEnd type="none" w="sm" len="sm"/>
            <a:tailEnd type="triangle" w="med" len="med"/>
          </a:ln>
          <a:effectLst>
            <a:outerShdw blurRad="71438" dist="19050" dir="5400000" algn="bl" rotWithShape="0">
              <a:srgbClr val="000000">
                <a:alpha val="18820"/>
              </a:srgbClr>
            </a:outerShdw>
          </a:effectLst>
        </p:spPr>
      </p:cxnSp>
      <p:cxnSp>
        <p:nvCxnSpPr>
          <p:cNvPr id="488" name="Google Shape;488;p26"/>
          <p:cNvCxnSpPr>
            <a:stCxn id="489" idx="2"/>
            <a:endCxn id="490" idx="0"/>
          </p:cNvCxnSpPr>
          <p:nvPr/>
        </p:nvCxnSpPr>
        <p:spPr>
          <a:xfrm>
            <a:off x="4539713" y="2180800"/>
            <a:ext cx="0" cy="1070700"/>
          </a:xfrm>
          <a:prstGeom prst="straightConnector1">
            <a:avLst/>
          </a:prstGeom>
          <a:noFill/>
          <a:ln w="9525" cap="flat" cmpd="sng">
            <a:solidFill>
              <a:schemeClr val="accent4"/>
            </a:solidFill>
            <a:prstDash val="solid"/>
            <a:round/>
            <a:headEnd type="none" w="sm" len="sm"/>
            <a:tailEnd type="none" w="sm" len="sm"/>
          </a:ln>
        </p:spPr>
      </p:cxnSp>
      <p:cxnSp>
        <p:nvCxnSpPr>
          <p:cNvPr id="491" name="Google Shape;491;p26"/>
          <p:cNvCxnSpPr>
            <a:stCxn id="492" idx="2"/>
            <a:endCxn id="493" idx="0"/>
          </p:cNvCxnSpPr>
          <p:nvPr/>
        </p:nvCxnSpPr>
        <p:spPr>
          <a:xfrm>
            <a:off x="7079875" y="2180750"/>
            <a:ext cx="0" cy="1071000"/>
          </a:xfrm>
          <a:prstGeom prst="straightConnector1">
            <a:avLst/>
          </a:prstGeom>
          <a:noFill/>
          <a:ln w="9525" cap="flat" cmpd="sng">
            <a:solidFill>
              <a:schemeClr val="accent4"/>
            </a:solidFill>
            <a:prstDash val="solid"/>
            <a:round/>
            <a:headEnd type="none" w="sm" len="sm"/>
            <a:tailEnd type="none" w="sm" len="sm"/>
          </a:ln>
        </p:spPr>
      </p:cxnSp>
      <p:sp>
        <p:nvSpPr>
          <p:cNvPr id="494" name="Google Shape;494;p26"/>
          <p:cNvSpPr/>
          <p:nvPr/>
        </p:nvSpPr>
        <p:spPr>
          <a:xfrm>
            <a:off x="4375163" y="2551650"/>
            <a:ext cx="329100" cy="329100"/>
          </a:xfrm>
          <a:prstGeom prst="ellipse">
            <a:avLst/>
          </a:prstGeom>
          <a:solidFill>
            <a:schemeClr val="accent4"/>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6"/>
          <p:cNvSpPr txBox="1">
            <a:spLocks noGrp="1"/>
          </p:cNvSpPr>
          <p:nvPr>
            <p:ph type="subTitle" idx="4294967295"/>
          </p:nvPr>
        </p:nvSpPr>
        <p:spPr>
          <a:xfrm>
            <a:off x="1274600" y="3251600"/>
            <a:ext cx="14499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2"/>
              </a:buClr>
              <a:buSzPts val="1800"/>
              <a:buFont typeface="Fira Sans Condensed"/>
              <a:buNone/>
            </a:pPr>
            <a:r>
              <a:rPr lang="en" sz="1400"/>
              <a:t>Stretch logos both horizontally and vertically</a:t>
            </a:r>
            <a:endParaRPr sz="1400" b="0" i="0" u="none" strike="noStrike" cap="none">
              <a:solidFill>
                <a:schemeClr val="accent2"/>
              </a:solidFill>
              <a:latin typeface="Fira Sans Condensed"/>
              <a:ea typeface="Fira Sans Condensed"/>
              <a:cs typeface="Fira Sans Condensed"/>
              <a:sym typeface="Fira Sans Condensed"/>
            </a:endParaRPr>
          </a:p>
        </p:txBody>
      </p:sp>
      <p:sp>
        <p:nvSpPr>
          <p:cNvPr id="490" name="Google Shape;490;p26"/>
          <p:cNvSpPr txBox="1">
            <a:spLocks noGrp="1"/>
          </p:cNvSpPr>
          <p:nvPr>
            <p:ph type="subTitle" idx="4294967295"/>
          </p:nvPr>
        </p:nvSpPr>
        <p:spPr>
          <a:xfrm>
            <a:off x="3814775" y="3251600"/>
            <a:ext cx="1449900" cy="148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2"/>
              </a:buClr>
              <a:buSzPts val="1800"/>
              <a:buFont typeface="Fira Sans Condensed"/>
              <a:buNone/>
            </a:pPr>
            <a:r>
              <a:rPr lang="en" sz="1400"/>
              <a:t>Try final version  (v5lx)              With multiple fine-tuning steps</a:t>
            </a:r>
            <a:endParaRPr sz="1400"/>
          </a:p>
        </p:txBody>
      </p:sp>
      <p:sp>
        <p:nvSpPr>
          <p:cNvPr id="493" name="Google Shape;493;p26"/>
          <p:cNvSpPr txBox="1">
            <a:spLocks noGrp="1"/>
          </p:cNvSpPr>
          <p:nvPr>
            <p:ph type="subTitle" idx="4294967295"/>
          </p:nvPr>
        </p:nvSpPr>
        <p:spPr>
          <a:xfrm>
            <a:off x="6220225" y="3251600"/>
            <a:ext cx="17193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2"/>
              </a:buClr>
              <a:buSzPts val="1800"/>
              <a:buFont typeface="Fira Sans Condensed"/>
              <a:buNone/>
            </a:pPr>
            <a:r>
              <a:rPr lang="en" sz="1400"/>
              <a:t>Try out different models </a:t>
            </a:r>
            <a:br>
              <a:rPr lang="en" sz="1400"/>
            </a:br>
            <a:r>
              <a:rPr lang="en" sz="1400"/>
              <a:t>(E.g. Efficientdet v6+)</a:t>
            </a:r>
            <a:endParaRPr sz="1400" b="0" i="0" u="none" strike="noStrike" cap="none">
              <a:solidFill>
                <a:schemeClr val="accent2"/>
              </a:solidFill>
              <a:latin typeface="Fira Sans Condensed"/>
              <a:ea typeface="Fira Sans Condensed"/>
              <a:cs typeface="Fira Sans Condensed"/>
              <a:sym typeface="Fira Sans Condensed"/>
            </a:endParaRPr>
          </a:p>
        </p:txBody>
      </p:sp>
      <p:sp>
        <p:nvSpPr>
          <p:cNvPr id="496" name="Google Shape;496;p26"/>
          <p:cNvSpPr txBox="1">
            <a:spLocks noGrp="1"/>
          </p:cNvSpPr>
          <p:nvPr>
            <p:ph type="title"/>
          </p:nvPr>
        </p:nvSpPr>
        <p:spPr>
          <a:xfrm>
            <a:off x="736500" y="550375"/>
            <a:ext cx="7671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FUTURE STEPS</a:t>
            </a:r>
            <a:endParaRPr/>
          </a:p>
        </p:txBody>
      </p:sp>
      <p:sp>
        <p:nvSpPr>
          <p:cNvPr id="492" name="Google Shape;492;p26"/>
          <p:cNvSpPr txBox="1">
            <a:spLocks noGrp="1"/>
          </p:cNvSpPr>
          <p:nvPr>
            <p:ph type="title"/>
          </p:nvPr>
        </p:nvSpPr>
        <p:spPr>
          <a:xfrm>
            <a:off x="6220225" y="1780550"/>
            <a:ext cx="17193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solidFill>
                  <a:srgbClr val="5E5EF5"/>
                </a:solidFill>
              </a:rPr>
              <a:t>OTHER MODELS</a:t>
            </a:r>
            <a:endParaRPr sz="1600">
              <a:solidFill>
                <a:srgbClr val="5E5EF5"/>
              </a:solidFill>
            </a:endParaRPr>
          </a:p>
        </p:txBody>
      </p:sp>
      <p:cxnSp>
        <p:nvCxnSpPr>
          <p:cNvPr id="497" name="Google Shape;497;p26"/>
          <p:cNvCxnSpPr/>
          <p:nvPr/>
        </p:nvCxnSpPr>
        <p:spPr>
          <a:xfrm>
            <a:off x="1999550" y="2180800"/>
            <a:ext cx="0" cy="1070700"/>
          </a:xfrm>
          <a:prstGeom prst="straightConnector1">
            <a:avLst/>
          </a:prstGeom>
          <a:noFill/>
          <a:ln w="9525" cap="flat" cmpd="sng">
            <a:solidFill>
              <a:schemeClr val="accent4"/>
            </a:solidFill>
            <a:prstDash val="solid"/>
            <a:round/>
            <a:headEnd type="none" w="sm" len="sm"/>
            <a:tailEnd type="none" w="sm" len="sm"/>
          </a:ln>
        </p:spPr>
      </p:cxnSp>
      <p:sp>
        <p:nvSpPr>
          <p:cNvPr id="498" name="Google Shape;498;p26"/>
          <p:cNvSpPr txBox="1">
            <a:spLocks noGrp="1"/>
          </p:cNvSpPr>
          <p:nvPr>
            <p:ph type="title"/>
          </p:nvPr>
        </p:nvSpPr>
        <p:spPr>
          <a:xfrm>
            <a:off x="1189400" y="1780500"/>
            <a:ext cx="16203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solidFill>
                  <a:srgbClr val="5E5EF5"/>
                </a:solidFill>
              </a:rPr>
              <a:t>AUGMENTATION</a:t>
            </a:r>
            <a:endParaRPr sz="1400"/>
          </a:p>
        </p:txBody>
      </p:sp>
      <p:sp>
        <p:nvSpPr>
          <p:cNvPr id="489" name="Google Shape;489;p26"/>
          <p:cNvSpPr txBox="1">
            <a:spLocks noGrp="1"/>
          </p:cNvSpPr>
          <p:nvPr>
            <p:ph type="title"/>
          </p:nvPr>
        </p:nvSpPr>
        <p:spPr>
          <a:xfrm>
            <a:off x="3900863" y="1780600"/>
            <a:ext cx="1277700" cy="40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solidFill>
                  <a:srgbClr val="5E5EF5"/>
                </a:solidFill>
              </a:rPr>
              <a:t>YOLO</a:t>
            </a:r>
            <a:endParaRPr sz="1400"/>
          </a:p>
        </p:txBody>
      </p:sp>
      <p:sp>
        <p:nvSpPr>
          <p:cNvPr id="499" name="Google Shape;499;p26"/>
          <p:cNvSpPr/>
          <p:nvPr/>
        </p:nvSpPr>
        <p:spPr>
          <a:xfrm>
            <a:off x="1832488" y="2551600"/>
            <a:ext cx="329100" cy="329100"/>
          </a:xfrm>
          <a:prstGeom prst="ellipse">
            <a:avLst/>
          </a:prstGeom>
          <a:solidFill>
            <a:schemeClr val="accent4"/>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6"/>
          <p:cNvSpPr/>
          <p:nvPr/>
        </p:nvSpPr>
        <p:spPr>
          <a:xfrm>
            <a:off x="3103825" y="2555325"/>
            <a:ext cx="329100" cy="329100"/>
          </a:xfrm>
          <a:prstGeom prst="ellipse">
            <a:avLst/>
          </a:prstGeom>
          <a:solidFill>
            <a:schemeClr val="accent3"/>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6"/>
          <p:cNvSpPr/>
          <p:nvPr/>
        </p:nvSpPr>
        <p:spPr>
          <a:xfrm>
            <a:off x="4430547" y="2597926"/>
            <a:ext cx="218342" cy="236528"/>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02" name="Google Shape;502;p26"/>
          <p:cNvSpPr/>
          <p:nvPr/>
        </p:nvSpPr>
        <p:spPr>
          <a:xfrm>
            <a:off x="5646888" y="2551600"/>
            <a:ext cx="329100" cy="329100"/>
          </a:xfrm>
          <a:prstGeom prst="ellipse">
            <a:avLst/>
          </a:prstGeom>
          <a:solidFill>
            <a:schemeClr val="accent3"/>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6"/>
          <p:cNvSpPr/>
          <p:nvPr/>
        </p:nvSpPr>
        <p:spPr>
          <a:xfrm>
            <a:off x="6918588" y="2551625"/>
            <a:ext cx="329100" cy="329100"/>
          </a:xfrm>
          <a:prstGeom prst="ellipse">
            <a:avLst/>
          </a:prstGeom>
          <a:solidFill>
            <a:schemeClr val="accent4"/>
          </a:solidFill>
          <a:ln>
            <a:noFill/>
          </a:ln>
          <a:effectLst>
            <a:outerShdw blurRad="57150" dist="19050" dir="5400000" algn="bl" rotWithShape="0">
              <a:srgbClr val="000000">
                <a:alpha val="2392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4" name="Google Shape;504;p26"/>
          <p:cNvGrpSpPr/>
          <p:nvPr/>
        </p:nvGrpSpPr>
        <p:grpSpPr>
          <a:xfrm>
            <a:off x="1886744" y="2659096"/>
            <a:ext cx="219465" cy="114116"/>
            <a:chOff x="2084325" y="363300"/>
            <a:chExt cx="484150" cy="254100"/>
          </a:xfrm>
        </p:grpSpPr>
        <p:sp>
          <p:nvSpPr>
            <p:cNvPr id="505" name="Google Shape;505;p2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06" name="Google Shape;506;p2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07" name="Google Shape;507;p26"/>
          <p:cNvSpPr/>
          <p:nvPr/>
        </p:nvSpPr>
        <p:spPr>
          <a:xfrm>
            <a:off x="4519232" y="2695419"/>
            <a:ext cx="41749" cy="41579"/>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08" name="Google Shape;508;p26"/>
          <p:cNvSpPr/>
          <p:nvPr/>
        </p:nvSpPr>
        <p:spPr>
          <a:xfrm>
            <a:off x="6988995" y="2622026"/>
            <a:ext cx="188328" cy="188301"/>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pic>
        <p:nvPicPr>
          <p:cNvPr id="24" name="Picture 23">
            <a:extLst>
              <a:ext uri="{FF2B5EF4-FFF2-40B4-BE49-F238E27FC236}">
                <a16:creationId xmlns:a16="http://schemas.microsoft.com/office/drawing/2014/main" id="{6B8CA85C-1BFB-44F4-A7C6-E7747D12EBEC}"/>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1000"/>
                                        <p:tgtEl>
                                          <p:spTgt spid="496"/>
                                        </p:tgtEl>
                                      </p:cBhvr>
                                    </p:animEffect>
                                  </p:childTnLst>
                                </p:cTn>
                              </p:par>
                              <p:par>
                                <p:cTn id="8" presetID="10" presetClass="entr" presetSubtype="0" fill="hold" nodeType="withEffect">
                                  <p:stCondLst>
                                    <p:cond delay="0"/>
                                  </p:stCondLst>
                                  <p:childTnLst>
                                    <p:set>
                                      <p:cBhvr>
                                        <p:cTn id="9" dur="1" fill="hold">
                                          <p:stCondLst>
                                            <p:cond delay="0"/>
                                          </p:stCondLst>
                                        </p:cTn>
                                        <p:tgtEl>
                                          <p:spTgt spid="488"/>
                                        </p:tgtEl>
                                        <p:attrNameLst>
                                          <p:attrName>style.visibility</p:attrName>
                                        </p:attrNameLst>
                                      </p:cBhvr>
                                      <p:to>
                                        <p:strVal val="visible"/>
                                      </p:to>
                                    </p:set>
                                    <p:animEffect transition="in" filter="fade">
                                      <p:cBhvr>
                                        <p:cTn id="10" dur="1000"/>
                                        <p:tgtEl>
                                          <p:spTgt spid="488"/>
                                        </p:tgtEl>
                                      </p:cBhvr>
                                    </p:animEffect>
                                  </p:childTnLst>
                                </p:cTn>
                              </p:par>
                              <p:par>
                                <p:cTn id="11" presetID="10" presetClass="entr" presetSubtype="0" fill="hold" nodeType="withEffect">
                                  <p:stCondLst>
                                    <p:cond delay="0"/>
                                  </p:stCondLst>
                                  <p:childTnLst>
                                    <p:set>
                                      <p:cBhvr>
                                        <p:cTn id="12" dur="1" fill="hold">
                                          <p:stCondLst>
                                            <p:cond delay="0"/>
                                          </p:stCondLst>
                                        </p:cTn>
                                        <p:tgtEl>
                                          <p:spTgt spid="491"/>
                                        </p:tgtEl>
                                        <p:attrNameLst>
                                          <p:attrName>style.visibility</p:attrName>
                                        </p:attrNameLst>
                                      </p:cBhvr>
                                      <p:to>
                                        <p:strVal val="visible"/>
                                      </p:to>
                                    </p:set>
                                    <p:animEffect transition="in" filter="fade">
                                      <p:cBhvr>
                                        <p:cTn id="13" dur="1000"/>
                                        <p:tgtEl>
                                          <p:spTgt spid="491"/>
                                        </p:tgtEl>
                                      </p:cBhvr>
                                    </p:animEffect>
                                  </p:childTnLst>
                                </p:cTn>
                              </p:par>
                              <p:par>
                                <p:cTn id="14" presetID="10" presetClass="entr" presetSubtype="0" fill="hold" nodeType="withEffect">
                                  <p:stCondLst>
                                    <p:cond delay="0"/>
                                  </p:stCondLst>
                                  <p:childTnLst>
                                    <p:set>
                                      <p:cBhvr>
                                        <p:cTn id="15" dur="1" fill="hold">
                                          <p:stCondLst>
                                            <p:cond delay="0"/>
                                          </p:stCondLst>
                                        </p:cTn>
                                        <p:tgtEl>
                                          <p:spTgt spid="495"/>
                                        </p:tgtEl>
                                        <p:attrNameLst>
                                          <p:attrName>style.visibility</p:attrName>
                                        </p:attrNameLst>
                                      </p:cBhvr>
                                      <p:to>
                                        <p:strVal val="visible"/>
                                      </p:to>
                                    </p:set>
                                    <p:animEffect transition="in" filter="fade">
                                      <p:cBhvr>
                                        <p:cTn id="16" dur="1000"/>
                                        <p:tgtEl>
                                          <p:spTgt spid="495"/>
                                        </p:tgtEl>
                                      </p:cBhvr>
                                    </p:animEffect>
                                  </p:childTnLst>
                                </p:cTn>
                              </p:par>
                              <p:par>
                                <p:cTn id="17" presetID="10" presetClass="entr" presetSubtype="0" fill="hold" nodeType="withEffect">
                                  <p:stCondLst>
                                    <p:cond delay="0"/>
                                  </p:stCondLst>
                                  <p:childTnLst>
                                    <p:set>
                                      <p:cBhvr>
                                        <p:cTn id="18" dur="1" fill="hold">
                                          <p:stCondLst>
                                            <p:cond delay="0"/>
                                          </p:stCondLst>
                                        </p:cTn>
                                        <p:tgtEl>
                                          <p:spTgt spid="490"/>
                                        </p:tgtEl>
                                        <p:attrNameLst>
                                          <p:attrName>style.visibility</p:attrName>
                                        </p:attrNameLst>
                                      </p:cBhvr>
                                      <p:to>
                                        <p:strVal val="visible"/>
                                      </p:to>
                                    </p:set>
                                    <p:animEffect transition="in" filter="fade">
                                      <p:cBhvr>
                                        <p:cTn id="19" dur="1000"/>
                                        <p:tgtEl>
                                          <p:spTgt spid="490"/>
                                        </p:tgtEl>
                                      </p:cBhvr>
                                    </p:animEffect>
                                  </p:childTnLst>
                                </p:cTn>
                              </p:par>
                              <p:par>
                                <p:cTn id="20" presetID="10" presetClass="entr" presetSubtype="0" fill="hold" nodeType="withEffect">
                                  <p:stCondLst>
                                    <p:cond delay="0"/>
                                  </p:stCondLst>
                                  <p:childTnLst>
                                    <p:set>
                                      <p:cBhvr>
                                        <p:cTn id="21" dur="1" fill="hold">
                                          <p:stCondLst>
                                            <p:cond delay="0"/>
                                          </p:stCondLst>
                                        </p:cTn>
                                        <p:tgtEl>
                                          <p:spTgt spid="493"/>
                                        </p:tgtEl>
                                        <p:attrNameLst>
                                          <p:attrName>style.visibility</p:attrName>
                                        </p:attrNameLst>
                                      </p:cBhvr>
                                      <p:to>
                                        <p:strVal val="visible"/>
                                      </p:to>
                                    </p:set>
                                    <p:animEffect transition="in" filter="fade">
                                      <p:cBhvr>
                                        <p:cTn id="22" dur="1000"/>
                                        <p:tgtEl>
                                          <p:spTgt spid="493"/>
                                        </p:tgtEl>
                                      </p:cBhvr>
                                    </p:animEffect>
                                  </p:childTnLst>
                                </p:cTn>
                              </p:par>
                              <p:par>
                                <p:cTn id="23" presetID="10" presetClass="entr" presetSubtype="0" fill="hold" nodeType="withEffect">
                                  <p:stCondLst>
                                    <p:cond delay="0"/>
                                  </p:stCondLst>
                                  <p:childTnLst>
                                    <p:set>
                                      <p:cBhvr>
                                        <p:cTn id="24" dur="1" fill="hold">
                                          <p:stCondLst>
                                            <p:cond delay="0"/>
                                          </p:stCondLst>
                                        </p:cTn>
                                        <p:tgtEl>
                                          <p:spTgt spid="492"/>
                                        </p:tgtEl>
                                        <p:attrNameLst>
                                          <p:attrName>style.visibility</p:attrName>
                                        </p:attrNameLst>
                                      </p:cBhvr>
                                      <p:to>
                                        <p:strVal val="visible"/>
                                      </p:to>
                                    </p:set>
                                    <p:animEffect transition="in" filter="fade">
                                      <p:cBhvr>
                                        <p:cTn id="25" dur="1000"/>
                                        <p:tgtEl>
                                          <p:spTgt spid="492"/>
                                        </p:tgtEl>
                                      </p:cBhvr>
                                    </p:animEffect>
                                  </p:childTnLst>
                                </p:cTn>
                              </p:par>
                              <p:par>
                                <p:cTn id="26" presetID="10" presetClass="entr" presetSubtype="0" fill="hold" nodeType="withEffect">
                                  <p:stCondLst>
                                    <p:cond delay="0"/>
                                  </p:stCondLst>
                                  <p:childTnLst>
                                    <p:set>
                                      <p:cBhvr>
                                        <p:cTn id="27" dur="1" fill="hold">
                                          <p:stCondLst>
                                            <p:cond delay="0"/>
                                          </p:stCondLst>
                                        </p:cTn>
                                        <p:tgtEl>
                                          <p:spTgt spid="497"/>
                                        </p:tgtEl>
                                        <p:attrNameLst>
                                          <p:attrName>style.visibility</p:attrName>
                                        </p:attrNameLst>
                                      </p:cBhvr>
                                      <p:to>
                                        <p:strVal val="visible"/>
                                      </p:to>
                                    </p:set>
                                    <p:animEffect transition="in" filter="fade">
                                      <p:cBhvr>
                                        <p:cTn id="28" dur="1000"/>
                                        <p:tgtEl>
                                          <p:spTgt spid="497"/>
                                        </p:tgtEl>
                                      </p:cBhvr>
                                    </p:animEffect>
                                  </p:childTnLst>
                                </p:cTn>
                              </p:par>
                              <p:par>
                                <p:cTn id="29" presetID="10" presetClass="entr" presetSubtype="0" fill="hold" nodeType="withEffect">
                                  <p:stCondLst>
                                    <p:cond delay="0"/>
                                  </p:stCondLst>
                                  <p:childTnLst>
                                    <p:set>
                                      <p:cBhvr>
                                        <p:cTn id="30" dur="1" fill="hold">
                                          <p:stCondLst>
                                            <p:cond delay="0"/>
                                          </p:stCondLst>
                                        </p:cTn>
                                        <p:tgtEl>
                                          <p:spTgt spid="498"/>
                                        </p:tgtEl>
                                        <p:attrNameLst>
                                          <p:attrName>style.visibility</p:attrName>
                                        </p:attrNameLst>
                                      </p:cBhvr>
                                      <p:to>
                                        <p:strVal val="visible"/>
                                      </p:to>
                                    </p:set>
                                    <p:animEffect transition="in" filter="fade">
                                      <p:cBhvr>
                                        <p:cTn id="31" dur="1000"/>
                                        <p:tgtEl>
                                          <p:spTgt spid="498"/>
                                        </p:tgtEl>
                                      </p:cBhvr>
                                    </p:animEffect>
                                  </p:childTnLst>
                                </p:cTn>
                              </p:par>
                              <p:par>
                                <p:cTn id="32" presetID="10" presetClass="entr" presetSubtype="0" fill="hold" nodeType="withEffect">
                                  <p:stCondLst>
                                    <p:cond delay="0"/>
                                  </p:stCondLst>
                                  <p:childTnLst>
                                    <p:set>
                                      <p:cBhvr>
                                        <p:cTn id="33" dur="1" fill="hold">
                                          <p:stCondLst>
                                            <p:cond delay="0"/>
                                          </p:stCondLst>
                                        </p:cTn>
                                        <p:tgtEl>
                                          <p:spTgt spid="489"/>
                                        </p:tgtEl>
                                        <p:attrNameLst>
                                          <p:attrName>style.visibility</p:attrName>
                                        </p:attrNameLst>
                                      </p:cBhvr>
                                      <p:to>
                                        <p:strVal val="visible"/>
                                      </p:to>
                                    </p:set>
                                    <p:animEffect transition="in" filter="fade">
                                      <p:cBhvr>
                                        <p:cTn id="34" dur="10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4" name="Albi">
            <a:hlinkClick r:id="" action="ppaction://media"/>
            <a:extLst>
              <a:ext uri="{FF2B5EF4-FFF2-40B4-BE49-F238E27FC236}">
                <a16:creationId xmlns:a16="http://schemas.microsoft.com/office/drawing/2014/main" id="{F32C8937-0CCD-4703-8D85-B8B18B7F1C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1290" y="12700"/>
            <a:ext cx="5130800" cy="5130800"/>
          </a:xfrm>
          <a:prstGeom prst="rect">
            <a:avLst/>
          </a:prstGeom>
        </p:spPr>
      </p:pic>
      <p:pic>
        <p:nvPicPr>
          <p:cNvPr id="531" name="Google Shape;531;p8"/>
          <p:cNvPicPr preferRelativeResize="0"/>
          <p:nvPr/>
        </p:nvPicPr>
        <p:blipFill>
          <a:blip r:embed="rId6">
            <a:alphaModFix/>
          </a:blip>
          <a:stretch>
            <a:fillRect/>
          </a:stretch>
        </p:blipFill>
        <p:spPr>
          <a:xfrm>
            <a:off x="7002210" y="4450320"/>
            <a:ext cx="2043444" cy="576600"/>
          </a:xfrm>
          <a:prstGeom prst="rect">
            <a:avLst/>
          </a:prstGeom>
          <a:noFill/>
          <a:ln>
            <a:noFill/>
          </a:ln>
        </p:spPr>
      </p:pic>
      <p:sp>
        <p:nvSpPr>
          <p:cNvPr id="6" name="TextBox 5">
            <a:extLst>
              <a:ext uri="{FF2B5EF4-FFF2-40B4-BE49-F238E27FC236}">
                <a16:creationId xmlns:a16="http://schemas.microsoft.com/office/drawing/2014/main" id="{3581BFC6-E8CA-4E9D-B8C6-3D3DC9993ACD}"/>
              </a:ext>
            </a:extLst>
          </p:cNvPr>
          <p:cNvSpPr txBox="1"/>
          <p:nvPr/>
        </p:nvSpPr>
        <p:spPr>
          <a:xfrm>
            <a:off x="7366000" y="3803989"/>
            <a:ext cx="5003800" cy="646331"/>
          </a:xfrm>
          <a:prstGeom prst="rect">
            <a:avLst/>
          </a:prstGeom>
          <a:noFill/>
        </p:spPr>
        <p:txBody>
          <a:bodyPr wrap="square">
            <a:spAutoFit/>
          </a:bodyPr>
          <a:lstStyle/>
          <a:p>
            <a:r>
              <a:rPr lang="en" sz="3600" dirty="0">
                <a:solidFill>
                  <a:schemeClr val="accent2"/>
                </a:solidFill>
                <a:latin typeface="Fira Sans Condensed ExtraBold"/>
                <a:sym typeface="Fira Sans Condensed ExtraBold"/>
              </a:rPr>
              <a:t>YOU</a:t>
            </a:r>
            <a:r>
              <a:rPr lang="en" sz="3600" dirty="0">
                <a:solidFill>
                  <a:schemeClr val="accent2"/>
                </a:solidFill>
                <a:latin typeface="Fira Sans Condensed ExtraBold"/>
              </a:rPr>
              <a:t>!</a:t>
            </a:r>
            <a:endParaRPr lang="en-US" sz="3600" dirty="0">
              <a:solidFill>
                <a:schemeClr val="accent2"/>
              </a:solidFill>
              <a:latin typeface="Fira Sans Condensed ExtraBold"/>
            </a:endParaRPr>
          </a:p>
        </p:txBody>
      </p:sp>
      <p:sp>
        <p:nvSpPr>
          <p:cNvPr id="530" name="Google Shape;530;p8"/>
          <p:cNvSpPr txBox="1">
            <a:spLocks noGrp="1"/>
          </p:cNvSpPr>
          <p:nvPr>
            <p:ph type="title"/>
          </p:nvPr>
        </p:nvSpPr>
        <p:spPr>
          <a:xfrm>
            <a:off x="83100" y="32994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dirty="0"/>
              <a:t>THANK</a:t>
            </a:r>
            <a:endParaRPr dirty="0"/>
          </a:p>
        </p:txBody>
      </p:sp>
      <p:pic>
        <p:nvPicPr>
          <p:cNvPr id="7" name="Picture 6">
            <a:extLst>
              <a:ext uri="{FF2B5EF4-FFF2-40B4-BE49-F238E27FC236}">
                <a16:creationId xmlns:a16="http://schemas.microsoft.com/office/drawing/2014/main" id="{B972CE9D-36FF-42C6-BA6A-FB74921A03D7}"/>
              </a:ext>
            </a:extLst>
          </p:cNvPr>
          <p:cNvPicPr>
            <a:picLocks noChangeAspect="1"/>
          </p:cNvPicPr>
          <p:nvPr/>
        </p:nvPicPr>
        <p:blipFill>
          <a:blip r:embed="rId7"/>
          <a:stretch>
            <a:fillRect/>
          </a:stretch>
        </p:blipFill>
        <p:spPr>
          <a:xfrm>
            <a:off x="0" y="4481700"/>
            <a:ext cx="701631" cy="6618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1000"/>
                                        <p:tgtEl>
                                          <p:spTgt spid="5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31"/>
                                        </p:tgtEl>
                                        <p:attrNameLst>
                                          <p:attrName>style.visibility</p:attrName>
                                        </p:attrNameLst>
                                      </p:cBhvr>
                                      <p:to>
                                        <p:strVal val="visible"/>
                                      </p:to>
                                    </p:set>
                                    <p:animEffect transition="in" filter="fade">
                                      <p:cBhvr>
                                        <p:cTn id="13" dur="1000"/>
                                        <p:tgtEl>
                                          <p:spTgt spid="531"/>
                                        </p:tgtEl>
                                      </p:cBhvr>
                                    </p:animEffect>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90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
          <p:cNvSpPr/>
          <p:nvPr/>
        </p:nvSpPr>
        <p:spPr>
          <a:xfrm>
            <a:off x="3014431" y="868581"/>
            <a:ext cx="741000" cy="741000"/>
          </a:xfrm>
          <a:prstGeom prst="rect">
            <a:avLst/>
          </a:prstGeom>
          <a:solidFill>
            <a:schemeClr val="lt2"/>
          </a:solidFill>
          <a:ln>
            <a:noFill/>
          </a:ln>
          <a:effectLst>
            <a:outerShdw blurRad="57150" dist="19050" dir="5400000" algn="bl" rotWithShape="0">
              <a:srgbClr val="000000">
                <a:alpha val="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5124631" y="868581"/>
            <a:ext cx="741000" cy="741000"/>
          </a:xfrm>
          <a:prstGeom prst="rect">
            <a:avLst/>
          </a:prstGeom>
          <a:solidFill>
            <a:schemeClr val="lt2"/>
          </a:solidFill>
          <a:ln>
            <a:noFill/>
          </a:ln>
          <a:effectLst>
            <a:outerShdw blurRad="57150" dist="19050" dir="5400000" algn="bl" rotWithShape="0">
              <a:srgbClr val="000000">
                <a:alpha val="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5018331" y="2612924"/>
            <a:ext cx="741000" cy="741000"/>
          </a:xfrm>
          <a:prstGeom prst="rect">
            <a:avLst/>
          </a:prstGeom>
          <a:solidFill>
            <a:schemeClr val="lt2"/>
          </a:solidFill>
          <a:ln>
            <a:noFill/>
          </a:ln>
          <a:effectLst>
            <a:outerShdw blurRad="57150" dist="19050" dir="5400000" algn="bl" rotWithShape="0">
              <a:srgbClr val="000000">
                <a:alpha val="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txBox="1">
            <a:spLocks noGrp="1"/>
          </p:cNvSpPr>
          <p:nvPr>
            <p:ph type="title" idx="2"/>
          </p:nvPr>
        </p:nvSpPr>
        <p:spPr>
          <a:xfrm>
            <a:off x="2488081" y="959571"/>
            <a:ext cx="1793700"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01</a:t>
            </a:r>
            <a:endParaRPr/>
          </a:p>
        </p:txBody>
      </p:sp>
      <p:sp>
        <p:nvSpPr>
          <p:cNvPr id="352" name="Google Shape;352;p2"/>
          <p:cNvSpPr txBox="1">
            <a:spLocks noGrp="1"/>
          </p:cNvSpPr>
          <p:nvPr>
            <p:ph type="title" idx="3"/>
          </p:nvPr>
        </p:nvSpPr>
        <p:spPr>
          <a:xfrm>
            <a:off x="2488081" y="1803886"/>
            <a:ext cx="1793700" cy="63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600"/>
              <a:buFont typeface="Arial"/>
              <a:buNone/>
            </a:pPr>
            <a:r>
              <a:rPr lang="en" dirty="0">
                <a:solidFill>
                  <a:srgbClr val="5E5EF5"/>
                </a:solidFill>
              </a:rPr>
              <a:t>DATA PREPROCESSING</a:t>
            </a:r>
            <a:endParaRPr dirty="0">
              <a:solidFill>
                <a:srgbClr val="5E5EF5"/>
              </a:solidFill>
            </a:endParaRPr>
          </a:p>
        </p:txBody>
      </p:sp>
      <p:sp>
        <p:nvSpPr>
          <p:cNvPr id="353" name="Google Shape;353;p2"/>
          <p:cNvSpPr txBox="1">
            <a:spLocks noGrp="1"/>
          </p:cNvSpPr>
          <p:nvPr>
            <p:ph type="title" idx="5"/>
          </p:nvPr>
        </p:nvSpPr>
        <p:spPr>
          <a:xfrm>
            <a:off x="4598281" y="959571"/>
            <a:ext cx="1793700"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02</a:t>
            </a:r>
            <a:endParaRPr/>
          </a:p>
        </p:txBody>
      </p:sp>
      <p:sp>
        <p:nvSpPr>
          <p:cNvPr id="354" name="Google Shape;354;p2"/>
          <p:cNvSpPr txBox="1">
            <a:spLocks noGrp="1"/>
          </p:cNvSpPr>
          <p:nvPr>
            <p:ph type="title" idx="6"/>
          </p:nvPr>
        </p:nvSpPr>
        <p:spPr>
          <a:xfrm>
            <a:off x="2488081" y="3494671"/>
            <a:ext cx="1793700" cy="63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dirty="0">
                <a:solidFill>
                  <a:srgbClr val="5E5EF5"/>
                </a:solidFill>
              </a:rPr>
              <a:t>RESULTS &amp; STATISTICS</a:t>
            </a:r>
            <a:endParaRPr dirty="0">
              <a:solidFill>
                <a:srgbClr val="5E5EF5"/>
              </a:solidFill>
            </a:endParaRPr>
          </a:p>
        </p:txBody>
      </p:sp>
      <p:sp>
        <p:nvSpPr>
          <p:cNvPr id="355" name="Google Shape;355;p2"/>
          <p:cNvSpPr txBox="1">
            <a:spLocks noGrp="1"/>
          </p:cNvSpPr>
          <p:nvPr>
            <p:ph type="title" idx="8"/>
          </p:nvPr>
        </p:nvSpPr>
        <p:spPr>
          <a:xfrm>
            <a:off x="4491981" y="2703914"/>
            <a:ext cx="1793700" cy="56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04</a:t>
            </a:r>
            <a:endParaRPr/>
          </a:p>
        </p:txBody>
      </p:sp>
      <p:sp>
        <p:nvSpPr>
          <p:cNvPr id="356" name="Google Shape;356;p2"/>
          <p:cNvSpPr txBox="1">
            <a:spLocks noGrp="1"/>
          </p:cNvSpPr>
          <p:nvPr>
            <p:ph type="title" idx="9"/>
          </p:nvPr>
        </p:nvSpPr>
        <p:spPr>
          <a:xfrm>
            <a:off x="4506815" y="3493974"/>
            <a:ext cx="1793700" cy="635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dirty="0">
                <a:solidFill>
                  <a:srgbClr val="5E5EF5"/>
                </a:solidFill>
              </a:rPr>
              <a:t>FUTURE STEPS AND CONCLUSIONS</a:t>
            </a:r>
            <a:endParaRPr dirty="0">
              <a:solidFill>
                <a:srgbClr val="5E5EF5"/>
              </a:solidFill>
            </a:endParaRPr>
          </a:p>
        </p:txBody>
      </p:sp>
      <p:sp>
        <p:nvSpPr>
          <p:cNvPr id="358" name="Google Shape;358;p2"/>
          <p:cNvSpPr/>
          <p:nvPr/>
        </p:nvSpPr>
        <p:spPr>
          <a:xfrm>
            <a:off x="3014431" y="2612924"/>
            <a:ext cx="741000" cy="741000"/>
          </a:xfrm>
          <a:prstGeom prst="rect">
            <a:avLst/>
          </a:prstGeom>
          <a:solidFill>
            <a:schemeClr val="lt2"/>
          </a:solidFill>
          <a:ln>
            <a:noFill/>
          </a:ln>
          <a:effectLst>
            <a:outerShdw blurRad="57150" dist="19050" dir="5400000" algn="bl" rotWithShape="0">
              <a:srgbClr val="000000">
                <a:alpha val="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txBox="1"/>
          <p:nvPr/>
        </p:nvSpPr>
        <p:spPr>
          <a:xfrm>
            <a:off x="4598281" y="1803887"/>
            <a:ext cx="1793700" cy="635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2"/>
              </a:buClr>
              <a:buSzPts val="1600"/>
              <a:buFont typeface="Fira Sans Condensed ExtraBold"/>
              <a:buNone/>
            </a:pPr>
            <a:r>
              <a:rPr lang="en" sz="1600" b="0" i="0" u="none" strike="noStrike" cap="none">
                <a:solidFill>
                  <a:srgbClr val="5E5EF5"/>
                </a:solidFill>
                <a:latin typeface="Fira Sans Condensed ExtraBold"/>
                <a:ea typeface="Fira Sans Condensed ExtraBold"/>
                <a:cs typeface="Fira Sans Condensed ExtraBold"/>
                <a:sym typeface="Fira Sans Condensed ExtraBold"/>
              </a:rPr>
              <a:t>MODELS &amp; SETTINGS</a:t>
            </a:r>
            <a:endParaRPr>
              <a:solidFill>
                <a:srgbClr val="5E5EF5"/>
              </a:solidFill>
            </a:endParaRPr>
          </a:p>
        </p:txBody>
      </p:sp>
      <p:sp>
        <p:nvSpPr>
          <p:cNvPr id="360" name="Google Shape;360;p2"/>
          <p:cNvSpPr txBox="1"/>
          <p:nvPr/>
        </p:nvSpPr>
        <p:spPr>
          <a:xfrm>
            <a:off x="2488081" y="2703914"/>
            <a:ext cx="1793700" cy="56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Fira Sans Condensed ExtraBold"/>
              <a:buNone/>
            </a:pPr>
            <a:r>
              <a:rPr lang="en" sz="3000" b="0" i="0" u="none" strike="noStrike" cap="none" dirty="0">
                <a:solidFill>
                  <a:schemeClr val="accent2"/>
                </a:solidFill>
                <a:latin typeface="Fira Sans Condensed ExtraBold"/>
                <a:ea typeface="Fira Sans Condensed ExtraBold"/>
                <a:cs typeface="Fira Sans Condensed ExtraBold"/>
                <a:sym typeface="Fira Sans Condensed ExtraBold"/>
              </a:rPr>
              <a:t>03</a:t>
            </a:r>
            <a:endParaRPr dirty="0"/>
          </a:p>
        </p:txBody>
      </p:sp>
      <p:pic>
        <p:nvPicPr>
          <p:cNvPr id="17" name="Picture 16">
            <a:extLst>
              <a:ext uri="{FF2B5EF4-FFF2-40B4-BE49-F238E27FC236}">
                <a16:creationId xmlns:a16="http://schemas.microsoft.com/office/drawing/2014/main" id="{7F288AE4-1E7F-42EF-BB4F-CCCD94BB8EE9}"/>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
          <p:cNvSpPr txBox="1">
            <a:spLocks noGrp="1"/>
          </p:cNvSpPr>
          <p:nvPr>
            <p:ph type="title"/>
          </p:nvPr>
        </p:nvSpPr>
        <p:spPr>
          <a:xfrm>
            <a:off x="952300" y="2191925"/>
            <a:ext cx="4670700" cy="841800"/>
          </a:xfrm>
          <a:prstGeom prst="rect">
            <a:avLst/>
          </a:prstGeom>
          <a:noFill/>
          <a:ln>
            <a:noFill/>
          </a:ln>
        </p:spPr>
        <p:txBody>
          <a:bodyPr spcFirstLastPara="1" wrap="square" lIns="91425" tIns="91425" rIns="91425" bIns="91425" anchor="ctr" anchorCtr="0">
            <a:noAutofit/>
          </a:bodyPr>
          <a:lstStyle/>
          <a:p>
            <a:r>
              <a:rPr lang="en-US" dirty="0"/>
              <a:t>DATA PREPROCESSING</a:t>
            </a:r>
            <a:br>
              <a:rPr lang="en-US" dirty="0">
                <a:solidFill>
                  <a:srgbClr val="5E5EF5"/>
                </a:solidFill>
              </a:rPr>
            </a:br>
            <a:endParaRPr lang="en-US" dirty="0"/>
          </a:p>
        </p:txBody>
      </p:sp>
      <p:sp>
        <p:nvSpPr>
          <p:cNvPr id="366" name="Google Shape;366;p3"/>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01</a:t>
            </a:r>
            <a:endParaRPr dirty="0"/>
          </a:p>
        </p:txBody>
      </p:sp>
      <p:pic>
        <p:nvPicPr>
          <p:cNvPr id="4" name="Picture 3">
            <a:extLst>
              <a:ext uri="{FF2B5EF4-FFF2-40B4-BE49-F238E27FC236}">
                <a16:creationId xmlns:a16="http://schemas.microsoft.com/office/drawing/2014/main" id="{773B8013-090E-46DA-BDEC-561610DBFD8F}"/>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04c00905c0_0_42"/>
          <p:cNvSpPr txBox="1"/>
          <p:nvPr/>
        </p:nvSpPr>
        <p:spPr>
          <a:xfrm>
            <a:off x="58250" y="1869375"/>
            <a:ext cx="1568400" cy="48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rgbClr val="020202"/>
                </a:solidFill>
                <a:latin typeface="Lato"/>
                <a:ea typeface="Lato"/>
                <a:cs typeface="Lato"/>
                <a:sym typeface="Lato"/>
              </a:rPr>
              <a:t>Many images wrongly annotated</a:t>
            </a:r>
            <a:endParaRPr sz="1100" b="0" i="0" u="none" strike="noStrike" cap="none">
              <a:solidFill>
                <a:srgbClr val="020202"/>
              </a:solidFill>
              <a:latin typeface="Lato"/>
              <a:ea typeface="Lato"/>
              <a:cs typeface="Lato"/>
              <a:sym typeface="Lato"/>
            </a:endParaRPr>
          </a:p>
        </p:txBody>
      </p:sp>
      <p:graphicFrame>
        <p:nvGraphicFramePr>
          <p:cNvPr id="399" name="Google Shape;399;g104c00905c0_0_42"/>
          <p:cNvGraphicFramePr/>
          <p:nvPr/>
        </p:nvGraphicFramePr>
        <p:xfrm>
          <a:off x="6135775" y="384750"/>
          <a:ext cx="2778375" cy="4467324"/>
        </p:xfrm>
        <a:graphic>
          <a:graphicData uri="http://schemas.openxmlformats.org/drawingml/2006/table">
            <a:tbl>
              <a:tblPr>
                <a:noFill/>
                <a:tableStyleId>{14646740-D82D-4FFD-BE47-5A5F829F7158}</a:tableStyleId>
              </a:tblPr>
              <a:tblGrid>
                <a:gridCol w="785325">
                  <a:extLst>
                    <a:ext uri="{9D8B030D-6E8A-4147-A177-3AD203B41FA5}">
                      <a16:colId xmlns:a16="http://schemas.microsoft.com/office/drawing/2014/main" val="20000"/>
                    </a:ext>
                  </a:extLst>
                </a:gridCol>
                <a:gridCol w="620675">
                  <a:extLst>
                    <a:ext uri="{9D8B030D-6E8A-4147-A177-3AD203B41FA5}">
                      <a16:colId xmlns:a16="http://schemas.microsoft.com/office/drawing/2014/main" val="20001"/>
                    </a:ext>
                  </a:extLst>
                </a:gridCol>
                <a:gridCol w="585075">
                  <a:extLst>
                    <a:ext uri="{9D8B030D-6E8A-4147-A177-3AD203B41FA5}">
                      <a16:colId xmlns:a16="http://schemas.microsoft.com/office/drawing/2014/main" val="20002"/>
                    </a:ext>
                  </a:extLst>
                </a:gridCol>
                <a:gridCol w="787300">
                  <a:extLst>
                    <a:ext uri="{9D8B030D-6E8A-4147-A177-3AD203B41FA5}">
                      <a16:colId xmlns:a16="http://schemas.microsoft.com/office/drawing/2014/main" val="20003"/>
                    </a:ext>
                  </a:extLst>
                </a:gridCol>
              </a:tblGrid>
              <a:tr h="400100">
                <a:tc>
                  <a:txBody>
                    <a:bodyPr/>
                    <a:lstStyle/>
                    <a:p>
                      <a:pPr marL="0" lvl="0" indent="0" algn="ctr" rtl="0">
                        <a:lnSpc>
                          <a:spcPct val="115000"/>
                        </a:lnSpc>
                        <a:spcBef>
                          <a:spcPts val="0"/>
                        </a:spcBef>
                        <a:spcAft>
                          <a:spcPts val="0"/>
                        </a:spcAft>
                        <a:buNone/>
                      </a:pPr>
                      <a:r>
                        <a:rPr lang="en" sz="700" b="1">
                          <a:solidFill>
                            <a:srgbClr val="FFFFFF"/>
                          </a:solidFill>
                          <a:latin typeface="Lato"/>
                          <a:ea typeface="Lato"/>
                          <a:cs typeface="Lato"/>
                          <a:sym typeface="Lato"/>
                        </a:rPr>
                        <a:t>LOGO</a:t>
                      </a:r>
                      <a:endParaRPr sz="700" b="1">
                        <a:solidFill>
                          <a:srgbClr val="FFFFFF"/>
                        </a:solidFill>
                        <a:latin typeface="Lato"/>
                        <a:ea typeface="Lato"/>
                        <a:cs typeface="Lato"/>
                        <a:sym typeface="Lato"/>
                      </a:endParaRPr>
                    </a:p>
                  </a:txBody>
                  <a:tcPr marL="21425" marR="21425" marT="68575" marB="68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E5EF5"/>
                    </a:solidFill>
                  </a:tcPr>
                </a:tc>
                <a:tc>
                  <a:txBody>
                    <a:bodyPr/>
                    <a:lstStyle/>
                    <a:p>
                      <a:pPr marL="0" lvl="0" indent="0" algn="ctr" rtl="0">
                        <a:lnSpc>
                          <a:spcPct val="115000"/>
                        </a:lnSpc>
                        <a:spcBef>
                          <a:spcPts val="0"/>
                        </a:spcBef>
                        <a:spcAft>
                          <a:spcPts val="0"/>
                        </a:spcAft>
                        <a:buNone/>
                      </a:pPr>
                      <a:r>
                        <a:rPr lang="en" sz="700" b="1">
                          <a:solidFill>
                            <a:srgbClr val="FFFFFF"/>
                          </a:solidFill>
                          <a:latin typeface="Lato"/>
                          <a:ea typeface="Lato"/>
                          <a:cs typeface="Lato"/>
                          <a:sym typeface="Lato"/>
                        </a:rPr>
                        <a:t>STARTING PICTURES</a:t>
                      </a:r>
                      <a:endParaRPr sz="700" b="1">
                        <a:solidFill>
                          <a:srgbClr val="FFFFFF"/>
                        </a:solidFill>
                        <a:latin typeface="Lato"/>
                        <a:ea typeface="Lato"/>
                        <a:cs typeface="Lato"/>
                        <a:sym typeface="Lato"/>
                      </a:endParaRPr>
                    </a:p>
                  </a:txBody>
                  <a:tcPr marL="21425" marR="21425" marT="68575" marB="68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E5EF5"/>
                    </a:solidFill>
                  </a:tcPr>
                </a:tc>
                <a:tc>
                  <a:txBody>
                    <a:bodyPr/>
                    <a:lstStyle/>
                    <a:p>
                      <a:pPr marL="0" lvl="0" indent="0" algn="ctr" rtl="0">
                        <a:lnSpc>
                          <a:spcPct val="115000"/>
                        </a:lnSpc>
                        <a:spcBef>
                          <a:spcPts val="0"/>
                        </a:spcBef>
                        <a:spcAft>
                          <a:spcPts val="0"/>
                        </a:spcAft>
                        <a:buNone/>
                      </a:pPr>
                      <a:r>
                        <a:rPr lang="en" sz="700" b="1">
                          <a:solidFill>
                            <a:srgbClr val="FFFFFF"/>
                          </a:solidFill>
                          <a:latin typeface="Lato"/>
                          <a:ea typeface="Lato"/>
                          <a:cs typeface="Lato"/>
                          <a:sym typeface="Lato"/>
                        </a:rPr>
                        <a:t>CLEAN PICTURES</a:t>
                      </a:r>
                      <a:endParaRPr sz="700" b="1">
                        <a:solidFill>
                          <a:srgbClr val="FFFFFF"/>
                        </a:solidFill>
                        <a:latin typeface="Lato"/>
                        <a:ea typeface="Lato"/>
                        <a:cs typeface="Lato"/>
                        <a:sym typeface="Lato"/>
                      </a:endParaRPr>
                    </a:p>
                  </a:txBody>
                  <a:tcPr marL="21425" marR="21425" marT="68575" marB="68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E5EF5"/>
                    </a:solidFill>
                  </a:tcPr>
                </a:tc>
                <a:tc>
                  <a:txBody>
                    <a:bodyPr/>
                    <a:lstStyle/>
                    <a:p>
                      <a:pPr marL="0" lvl="0" indent="0" algn="ctr" rtl="0">
                        <a:lnSpc>
                          <a:spcPct val="115000"/>
                        </a:lnSpc>
                        <a:spcBef>
                          <a:spcPts val="0"/>
                        </a:spcBef>
                        <a:spcAft>
                          <a:spcPts val="0"/>
                        </a:spcAft>
                        <a:buNone/>
                      </a:pPr>
                      <a:r>
                        <a:rPr lang="en" sz="700" b="1">
                          <a:solidFill>
                            <a:srgbClr val="FFFFFF"/>
                          </a:solidFill>
                          <a:latin typeface="Lato"/>
                          <a:ea typeface="Lato"/>
                          <a:cs typeface="Lato"/>
                          <a:sym typeface="Lato"/>
                        </a:rPr>
                        <a:t>% OF DISCARDED PICTURES</a:t>
                      </a:r>
                      <a:endParaRPr sz="700" b="1">
                        <a:solidFill>
                          <a:srgbClr val="FFFFFF"/>
                        </a:solidFill>
                        <a:latin typeface="Lato"/>
                        <a:ea typeface="Lato"/>
                        <a:cs typeface="Lato"/>
                        <a:sym typeface="Lato"/>
                      </a:endParaRPr>
                    </a:p>
                  </a:txBody>
                  <a:tcPr marL="21425" marR="21425" marT="68575" marB="68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5E5EF5"/>
                    </a:solidFill>
                  </a:tcPr>
                </a:tc>
                <a:extLst>
                  <a:ext uri="{0D108BD9-81ED-4DB2-BD59-A6C34878D82A}">
                    <a16:rowId xmlns:a16="http://schemas.microsoft.com/office/drawing/2014/main" val="10000"/>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Nike</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5000</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4157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16.86%</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Adidas</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5000</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4449</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11.02%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Under Armour</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1687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1298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23.06%</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Puma</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1149</a:t>
                      </a:r>
                      <a:endParaRPr sz="700">
                        <a:latin typeface="Lato"/>
                        <a:ea typeface="Lato"/>
                        <a:cs typeface="Lato"/>
                        <a:sym typeface="Lato"/>
                      </a:endParaRPr>
                    </a:p>
                  </a:txBody>
                  <a:tcPr marL="21425" marR="21425" marT="68575" marB="6857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796</a:t>
                      </a:r>
                      <a:endParaRPr sz="700">
                        <a:latin typeface="Lato"/>
                        <a:ea typeface="Lato"/>
                        <a:cs typeface="Lato"/>
                        <a:sym typeface="Lato"/>
                      </a:endParaRPr>
                    </a:p>
                  </a:txBody>
                  <a:tcPr marL="21425" marR="21425" marT="68575" marB="68575" anchor="b">
                    <a:lnL w="9525" cap="flat" cmpd="sng">
                      <a:solidFill>
                        <a:schemeClr val="dk1"/>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30.72%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The North Face</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1243</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822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33.87%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Starbucks</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4535</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3340</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latin typeface="Lato"/>
                          <a:ea typeface="Lato"/>
                          <a:cs typeface="Lato"/>
                          <a:sym typeface="Lato"/>
                        </a:rPr>
                        <a:t>26.35%</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Apple</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2241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1451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35.25%</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Mercedes Benz</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2352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1996</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15.14%</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NFL</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2402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1477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38.51%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Emirates</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1046</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71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93.21%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Coca Cola</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1509</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963</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36.18%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Chanel</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968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538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44.42%</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Hard Rock Cafe</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1251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843</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32.61%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64925">
                <a:tc>
                  <a:txBody>
                    <a:bodyPr/>
                    <a:lstStyle/>
                    <a:p>
                      <a:pPr marL="0" marR="0" lvl="0" indent="0" algn="ctr" rtl="0">
                        <a:lnSpc>
                          <a:spcPct val="115000"/>
                        </a:lnSpc>
                        <a:spcBef>
                          <a:spcPts val="0"/>
                        </a:spcBef>
                        <a:spcAft>
                          <a:spcPts val="0"/>
                        </a:spcAft>
                        <a:buNone/>
                      </a:pPr>
                      <a:r>
                        <a:rPr lang="en" sz="700" b="1">
                          <a:latin typeface="Lato"/>
                          <a:ea typeface="Lato"/>
                          <a:cs typeface="Lato"/>
                          <a:sym typeface="Lato"/>
                        </a:rPr>
                        <a:t>Toyota</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823</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699</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700">
                          <a:latin typeface="Lato"/>
                          <a:ea typeface="Lato"/>
                          <a:cs typeface="Lato"/>
                          <a:sym typeface="Lato"/>
                        </a:rPr>
                        <a:t>15.07%</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r h="264925">
                <a:tc>
                  <a:txBody>
                    <a:bodyPr/>
                    <a:lstStyle/>
                    <a:p>
                      <a:pPr marL="0" lvl="0" indent="0" algn="ctr" rtl="0">
                        <a:lnSpc>
                          <a:spcPct val="115000"/>
                        </a:lnSpc>
                        <a:spcBef>
                          <a:spcPts val="0"/>
                        </a:spcBef>
                        <a:spcAft>
                          <a:spcPts val="0"/>
                        </a:spcAft>
                        <a:buNone/>
                      </a:pPr>
                      <a:r>
                        <a:rPr lang="en" sz="700" b="1">
                          <a:latin typeface="Lato"/>
                          <a:ea typeface="Lato"/>
                          <a:cs typeface="Lato"/>
                          <a:sym typeface="Lato"/>
                        </a:rPr>
                        <a:t>Pepsi</a:t>
                      </a:r>
                      <a:endParaRPr sz="700" b="1">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700">
                          <a:latin typeface="Lato"/>
                          <a:ea typeface="Lato"/>
                          <a:cs typeface="Lato"/>
                          <a:sym typeface="Lato"/>
                        </a:rPr>
                        <a:t>748</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latin typeface="Lato"/>
                          <a:ea typeface="Lato"/>
                          <a:cs typeface="Lato"/>
                          <a:sym typeface="Lato"/>
                        </a:rPr>
                        <a:t>531</a:t>
                      </a:r>
                      <a:endParaRPr sz="700">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700">
                          <a:solidFill>
                            <a:schemeClr val="dk1"/>
                          </a:solidFill>
                          <a:latin typeface="Lato"/>
                          <a:ea typeface="Lato"/>
                          <a:cs typeface="Lato"/>
                          <a:sym typeface="Lato"/>
                        </a:rPr>
                        <a:t>29.01%</a:t>
                      </a:r>
                      <a:endParaRPr sz="700">
                        <a:solidFill>
                          <a:schemeClr val="dk1"/>
                        </a:solidFill>
                        <a:latin typeface="Lato"/>
                        <a:ea typeface="Lato"/>
                        <a:cs typeface="Lato"/>
                        <a:sym typeface="Lato"/>
                      </a:endParaRPr>
                    </a:p>
                  </a:txBody>
                  <a:tcPr marL="21425" marR="21425" marT="68575" marB="6857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
        <p:nvSpPr>
          <p:cNvPr id="400" name="Google Shape;400;g104c00905c0_0_42"/>
          <p:cNvSpPr txBox="1"/>
          <p:nvPr/>
        </p:nvSpPr>
        <p:spPr>
          <a:xfrm>
            <a:off x="3087475" y="1869375"/>
            <a:ext cx="2742600" cy="48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a:solidFill>
                  <a:srgbClr val="020202"/>
                </a:solidFill>
                <a:latin typeface="Lato"/>
                <a:ea typeface="Lato"/>
                <a:cs typeface="Lato"/>
                <a:sym typeface="Lato"/>
              </a:rPr>
              <a:t>Choice: filter out of training set all images with multiple unannotated logos</a:t>
            </a:r>
            <a:endParaRPr sz="1100" b="0" i="0" u="none" strike="noStrike" cap="none">
              <a:solidFill>
                <a:srgbClr val="020202"/>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400"/>
              <a:buFont typeface="Arial"/>
              <a:buNone/>
            </a:pPr>
            <a:endParaRPr sz="1100" b="0" i="0" u="none" strike="noStrike" cap="none">
              <a:solidFill>
                <a:srgbClr val="020202"/>
              </a:solidFill>
              <a:latin typeface="Lato"/>
              <a:ea typeface="Lato"/>
              <a:cs typeface="Lato"/>
              <a:sym typeface="Lato"/>
            </a:endParaRPr>
          </a:p>
        </p:txBody>
      </p:sp>
      <p:sp>
        <p:nvSpPr>
          <p:cNvPr id="401" name="Google Shape;401;g104c00905c0_0_42"/>
          <p:cNvSpPr txBox="1"/>
          <p:nvPr/>
        </p:nvSpPr>
        <p:spPr>
          <a:xfrm>
            <a:off x="1775325" y="902200"/>
            <a:ext cx="1731000" cy="48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a:solidFill>
                  <a:srgbClr val="020202"/>
                </a:solidFill>
                <a:latin typeface="Lato"/>
                <a:ea typeface="Lato"/>
                <a:cs typeface="Lato"/>
                <a:sym typeface="Lato"/>
              </a:rPr>
              <a:t>Selected max(5000, num_images_logo)</a:t>
            </a:r>
            <a:endParaRPr sz="1100" b="0" i="0" u="none" strike="noStrike" cap="none">
              <a:solidFill>
                <a:srgbClr val="020202"/>
              </a:solidFill>
              <a:latin typeface="Lato"/>
              <a:ea typeface="Lato"/>
              <a:cs typeface="Lato"/>
              <a:sym typeface="Lato"/>
            </a:endParaRPr>
          </a:p>
        </p:txBody>
      </p:sp>
      <p:grpSp>
        <p:nvGrpSpPr>
          <p:cNvPr id="402" name="Google Shape;402;g104c00905c0_0_42"/>
          <p:cNvGrpSpPr/>
          <p:nvPr/>
        </p:nvGrpSpPr>
        <p:grpSpPr>
          <a:xfrm>
            <a:off x="407894" y="1384001"/>
            <a:ext cx="5258923" cy="561568"/>
            <a:chOff x="1061626" y="2700425"/>
            <a:chExt cx="6017074" cy="667500"/>
          </a:xfrm>
        </p:grpSpPr>
        <p:cxnSp>
          <p:nvCxnSpPr>
            <p:cNvPr id="403" name="Google Shape;403;g104c00905c0_0_42"/>
            <p:cNvCxnSpPr>
              <a:stCxn id="404" idx="3"/>
              <a:endCxn id="405" idx="1"/>
            </p:cNvCxnSpPr>
            <p:nvPr/>
          </p:nvCxnSpPr>
          <p:spPr>
            <a:xfrm>
              <a:off x="2072626" y="3034175"/>
              <a:ext cx="1006800" cy="0"/>
            </a:xfrm>
            <a:prstGeom prst="straightConnector1">
              <a:avLst/>
            </a:prstGeom>
            <a:noFill/>
            <a:ln w="28575" cap="flat" cmpd="sng">
              <a:solidFill>
                <a:srgbClr val="3F3533"/>
              </a:solidFill>
              <a:prstDash val="solid"/>
              <a:round/>
              <a:headEnd type="none" w="sm" len="sm"/>
              <a:tailEnd type="none" w="sm" len="sm"/>
            </a:ln>
          </p:spPr>
        </p:cxnSp>
        <p:cxnSp>
          <p:nvCxnSpPr>
            <p:cNvPr id="406" name="Google Shape;406;g104c00905c0_0_42"/>
            <p:cNvCxnSpPr>
              <a:stCxn id="405" idx="3"/>
              <a:endCxn id="407" idx="1"/>
            </p:cNvCxnSpPr>
            <p:nvPr/>
          </p:nvCxnSpPr>
          <p:spPr>
            <a:xfrm>
              <a:off x="4061175" y="3034175"/>
              <a:ext cx="1021500" cy="0"/>
            </a:xfrm>
            <a:prstGeom prst="straightConnector1">
              <a:avLst/>
            </a:prstGeom>
            <a:noFill/>
            <a:ln w="28575" cap="flat" cmpd="sng">
              <a:solidFill>
                <a:srgbClr val="3F3533"/>
              </a:solidFill>
              <a:prstDash val="solid"/>
              <a:round/>
              <a:headEnd type="none" w="sm" len="sm"/>
              <a:tailEnd type="none" w="sm" len="sm"/>
            </a:ln>
          </p:spPr>
        </p:cxnSp>
        <p:cxnSp>
          <p:nvCxnSpPr>
            <p:cNvPr id="408" name="Google Shape;408;g104c00905c0_0_42"/>
            <p:cNvCxnSpPr>
              <a:stCxn id="407" idx="3"/>
              <a:endCxn id="409" idx="1"/>
            </p:cNvCxnSpPr>
            <p:nvPr/>
          </p:nvCxnSpPr>
          <p:spPr>
            <a:xfrm>
              <a:off x="6064400" y="3034175"/>
              <a:ext cx="1014300" cy="0"/>
            </a:xfrm>
            <a:prstGeom prst="straightConnector1">
              <a:avLst/>
            </a:prstGeom>
            <a:noFill/>
            <a:ln w="28575" cap="flat" cmpd="sng">
              <a:solidFill>
                <a:srgbClr val="3F3533"/>
              </a:solidFill>
              <a:prstDash val="solid"/>
              <a:round/>
              <a:headEnd type="none" w="sm" len="sm"/>
              <a:tailEnd type="none" w="sm" len="sm"/>
            </a:ln>
          </p:spPr>
        </p:cxnSp>
        <p:sp>
          <p:nvSpPr>
            <p:cNvPr id="404" name="Google Shape;404;g104c00905c0_0_42"/>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3F3533"/>
                  </a:solidFill>
                  <a:latin typeface="Vidaloka"/>
                  <a:ea typeface="Vidaloka"/>
                  <a:cs typeface="Vidaloka"/>
                  <a:sym typeface="Vidaloka"/>
                </a:rPr>
                <a:t>01</a:t>
              </a:r>
              <a:endParaRPr sz="3500" b="0" i="0" u="none" strike="noStrike" cap="none">
                <a:solidFill>
                  <a:srgbClr val="3F3533"/>
                </a:solidFill>
                <a:latin typeface="Vidaloka"/>
                <a:ea typeface="Vidaloka"/>
                <a:cs typeface="Vidaloka"/>
                <a:sym typeface="Vidaloka"/>
              </a:endParaRPr>
            </a:p>
          </p:txBody>
        </p:sp>
        <p:sp>
          <p:nvSpPr>
            <p:cNvPr id="405" name="Google Shape;405;g104c00905c0_0_42"/>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3F3533"/>
                  </a:solidFill>
                  <a:latin typeface="Vidaloka"/>
                  <a:ea typeface="Vidaloka"/>
                  <a:cs typeface="Vidaloka"/>
                  <a:sym typeface="Vidaloka"/>
                </a:rPr>
                <a:t>02</a:t>
              </a:r>
              <a:endParaRPr sz="3500" b="0" i="0" u="none" strike="noStrike" cap="none">
                <a:solidFill>
                  <a:srgbClr val="3F3533"/>
                </a:solidFill>
                <a:latin typeface="Vidaloka"/>
                <a:ea typeface="Vidaloka"/>
                <a:cs typeface="Vidaloka"/>
                <a:sym typeface="Vidaloka"/>
              </a:endParaRPr>
            </a:p>
          </p:txBody>
        </p:sp>
        <p:sp>
          <p:nvSpPr>
            <p:cNvPr id="407" name="Google Shape;407;g104c00905c0_0_42"/>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rgbClr val="3F3533"/>
                  </a:solidFill>
                  <a:latin typeface="Vidaloka"/>
                  <a:ea typeface="Vidaloka"/>
                  <a:cs typeface="Vidaloka"/>
                  <a:sym typeface="Vidaloka"/>
                </a:rPr>
                <a:t>03</a:t>
              </a:r>
              <a:endParaRPr sz="3500" b="0" i="0" u="none" strike="noStrike" cap="none">
                <a:solidFill>
                  <a:srgbClr val="3F3533"/>
                </a:solidFill>
                <a:latin typeface="Vidaloka"/>
                <a:ea typeface="Vidaloka"/>
                <a:cs typeface="Vidaloka"/>
                <a:sym typeface="Vidaloka"/>
              </a:endParaRPr>
            </a:p>
          </p:txBody>
        </p:sp>
      </p:grpSp>
      <p:sp>
        <p:nvSpPr>
          <p:cNvPr id="410" name="Google Shape;410;g104c00905c0_0_42"/>
          <p:cNvSpPr txBox="1">
            <a:spLocks noGrp="1"/>
          </p:cNvSpPr>
          <p:nvPr>
            <p:ph type="title"/>
          </p:nvPr>
        </p:nvSpPr>
        <p:spPr>
          <a:xfrm>
            <a:off x="251250" y="183925"/>
            <a:ext cx="2024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2400"/>
              <a:t>OUR PROCESS</a:t>
            </a:r>
            <a:endParaRPr sz="2400"/>
          </a:p>
        </p:txBody>
      </p:sp>
      <p:pic>
        <p:nvPicPr>
          <p:cNvPr id="411" name="Google Shape;411;g104c00905c0_0_42"/>
          <p:cNvPicPr preferRelativeResize="0"/>
          <p:nvPr/>
        </p:nvPicPr>
        <p:blipFill rotWithShape="1">
          <a:blip r:embed="rId3">
            <a:alphaModFix/>
          </a:blip>
          <a:srcRect l="23177" r="14733"/>
          <a:stretch/>
        </p:blipFill>
        <p:spPr>
          <a:xfrm>
            <a:off x="308300" y="2731325"/>
            <a:ext cx="1909999" cy="1730425"/>
          </a:xfrm>
          <a:prstGeom prst="rect">
            <a:avLst/>
          </a:prstGeom>
          <a:noFill/>
          <a:ln>
            <a:noFill/>
          </a:ln>
        </p:spPr>
      </p:pic>
      <p:pic>
        <p:nvPicPr>
          <p:cNvPr id="412" name="Google Shape;412;g104c00905c0_0_42"/>
          <p:cNvPicPr preferRelativeResize="0"/>
          <p:nvPr/>
        </p:nvPicPr>
        <p:blipFill rotWithShape="1">
          <a:blip r:embed="rId4">
            <a:alphaModFix/>
          </a:blip>
          <a:srcRect t="7243" b="9596"/>
          <a:stretch/>
        </p:blipFill>
        <p:spPr>
          <a:xfrm>
            <a:off x="4116074" y="2731325"/>
            <a:ext cx="1765903" cy="1731000"/>
          </a:xfrm>
          <a:prstGeom prst="rect">
            <a:avLst/>
          </a:prstGeom>
          <a:noFill/>
          <a:ln>
            <a:noFill/>
          </a:ln>
        </p:spPr>
      </p:pic>
      <p:pic>
        <p:nvPicPr>
          <p:cNvPr id="413" name="Google Shape;413;g104c00905c0_0_42"/>
          <p:cNvPicPr preferRelativeResize="0"/>
          <p:nvPr/>
        </p:nvPicPr>
        <p:blipFill>
          <a:blip r:embed="rId5">
            <a:alphaModFix/>
          </a:blip>
          <a:stretch>
            <a:fillRect/>
          </a:stretch>
        </p:blipFill>
        <p:spPr>
          <a:xfrm>
            <a:off x="2275350" y="2731325"/>
            <a:ext cx="1731000" cy="1731000"/>
          </a:xfrm>
          <a:prstGeom prst="rect">
            <a:avLst/>
          </a:prstGeom>
          <a:noFill/>
          <a:ln>
            <a:noFill/>
          </a:ln>
        </p:spPr>
      </p:pic>
      <p:pic>
        <p:nvPicPr>
          <p:cNvPr id="17" name="Picture 16">
            <a:extLst>
              <a:ext uri="{FF2B5EF4-FFF2-40B4-BE49-F238E27FC236}">
                <a16:creationId xmlns:a16="http://schemas.microsoft.com/office/drawing/2014/main" id="{0215532E-6792-4CE0-9CD9-4C010AB134AF}"/>
              </a:ext>
            </a:extLst>
          </p:cNvPr>
          <p:cNvPicPr>
            <a:picLocks noChangeAspect="1"/>
          </p:cNvPicPr>
          <p:nvPr/>
        </p:nvPicPr>
        <p:blipFill>
          <a:blip r:embed="rId6"/>
          <a:stretch>
            <a:fillRect/>
          </a:stretch>
        </p:blipFill>
        <p:spPr>
          <a:xfrm>
            <a:off x="0" y="4481700"/>
            <a:ext cx="701631" cy="661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104ac5544e2_1_2"/>
          <p:cNvPicPr preferRelativeResize="0"/>
          <p:nvPr/>
        </p:nvPicPr>
        <p:blipFill rotWithShape="1">
          <a:blip r:embed="rId3">
            <a:alphaModFix/>
          </a:blip>
          <a:srcRect l="20306" r="21275" b="7278"/>
          <a:stretch/>
        </p:blipFill>
        <p:spPr>
          <a:xfrm>
            <a:off x="1186426" y="2206988"/>
            <a:ext cx="1604574" cy="1130725"/>
          </a:xfrm>
          <a:prstGeom prst="rect">
            <a:avLst/>
          </a:prstGeom>
          <a:noFill/>
          <a:ln>
            <a:noFill/>
          </a:ln>
        </p:spPr>
      </p:pic>
      <p:sp>
        <p:nvSpPr>
          <p:cNvPr id="372" name="Google Shape;372;g104ac5544e2_1_2"/>
          <p:cNvSpPr txBox="1"/>
          <p:nvPr/>
        </p:nvSpPr>
        <p:spPr>
          <a:xfrm>
            <a:off x="1186363" y="1138725"/>
            <a:ext cx="16047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rgbClr val="5E5EF5"/>
                </a:solidFill>
                <a:latin typeface="Fira Sans Condensed"/>
                <a:ea typeface="Fira Sans Condensed"/>
                <a:cs typeface="Fira Sans Condensed"/>
                <a:sym typeface="Fira Sans Condensed"/>
              </a:rPr>
              <a:t>17 logos</a:t>
            </a:r>
            <a:endParaRPr sz="2500" b="1">
              <a:solidFill>
                <a:srgbClr val="5E5EF5"/>
              </a:solidFill>
              <a:latin typeface="Fira Sans Condensed"/>
              <a:ea typeface="Fira Sans Condensed"/>
              <a:cs typeface="Fira Sans Condensed"/>
              <a:sym typeface="Fira Sans Condensed"/>
            </a:endParaRPr>
          </a:p>
        </p:txBody>
      </p:sp>
      <p:sp>
        <p:nvSpPr>
          <p:cNvPr id="373" name="Google Shape;373;g104ac5544e2_1_2"/>
          <p:cNvSpPr txBox="1"/>
          <p:nvPr/>
        </p:nvSpPr>
        <p:spPr>
          <a:xfrm>
            <a:off x="771913" y="1588550"/>
            <a:ext cx="2433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Roughly 40k raw images from social media</a:t>
            </a:r>
            <a:endParaRPr>
              <a:latin typeface="Fira Sans Condensed"/>
              <a:ea typeface="Fira Sans Condensed"/>
              <a:cs typeface="Fira Sans Condensed"/>
              <a:sym typeface="Fira Sans Condensed"/>
            </a:endParaRPr>
          </a:p>
        </p:txBody>
      </p:sp>
      <p:pic>
        <p:nvPicPr>
          <p:cNvPr id="374" name="Google Shape;374;g104ac5544e2_1_2"/>
          <p:cNvPicPr preferRelativeResize="0"/>
          <p:nvPr/>
        </p:nvPicPr>
        <p:blipFill>
          <a:blip r:embed="rId4">
            <a:alphaModFix/>
          </a:blip>
          <a:stretch>
            <a:fillRect/>
          </a:stretch>
        </p:blipFill>
        <p:spPr>
          <a:xfrm>
            <a:off x="4335575" y="2281788"/>
            <a:ext cx="981100" cy="981100"/>
          </a:xfrm>
          <a:prstGeom prst="rect">
            <a:avLst/>
          </a:prstGeom>
          <a:noFill/>
          <a:ln>
            <a:noFill/>
          </a:ln>
        </p:spPr>
      </p:pic>
      <p:cxnSp>
        <p:nvCxnSpPr>
          <p:cNvPr id="375" name="Google Shape;375;g104ac5544e2_1_2"/>
          <p:cNvCxnSpPr/>
          <p:nvPr/>
        </p:nvCxnSpPr>
        <p:spPr>
          <a:xfrm rot="10800000" flipH="1">
            <a:off x="2791013" y="2770562"/>
            <a:ext cx="1290300" cy="3600"/>
          </a:xfrm>
          <a:prstGeom prst="straightConnector1">
            <a:avLst/>
          </a:prstGeom>
          <a:noFill/>
          <a:ln w="28575" cap="flat" cmpd="sng">
            <a:solidFill>
              <a:schemeClr val="dk2"/>
            </a:solidFill>
            <a:prstDash val="solid"/>
            <a:round/>
            <a:headEnd type="none" w="med" len="med"/>
            <a:tailEnd type="stealth" w="med" len="med"/>
          </a:ln>
        </p:spPr>
      </p:cxnSp>
      <p:cxnSp>
        <p:nvCxnSpPr>
          <p:cNvPr id="376" name="Google Shape;376;g104ac5544e2_1_2"/>
          <p:cNvCxnSpPr>
            <a:stCxn id="374" idx="3"/>
            <a:endCxn id="377" idx="1"/>
          </p:cNvCxnSpPr>
          <p:nvPr/>
        </p:nvCxnSpPr>
        <p:spPr>
          <a:xfrm rot="10800000" flipH="1">
            <a:off x="5316675" y="1020338"/>
            <a:ext cx="807900" cy="1752000"/>
          </a:xfrm>
          <a:prstGeom prst="bentConnector3">
            <a:avLst>
              <a:gd name="adj1" fmla="val 49994"/>
            </a:avLst>
          </a:prstGeom>
          <a:noFill/>
          <a:ln w="28575" cap="flat" cmpd="sng">
            <a:solidFill>
              <a:schemeClr val="dk2"/>
            </a:solidFill>
            <a:prstDash val="solid"/>
            <a:round/>
            <a:headEnd type="none" w="med" len="med"/>
            <a:tailEnd type="none" w="med" len="med"/>
          </a:ln>
        </p:spPr>
      </p:cxnSp>
      <p:sp>
        <p:nvSpPr>
          <p:cNvPr id="377" name="Google Shape;377;g104ac5544e2_1_2"/>
          <p:cNvSpPr txBox="1"/>
          <p:nvPr/>
        </p:nvSpPr>
        <p:spPr>
          <a:xfrm>
            <a:off x="6124475" y="6894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5E5EF5"/>
                </a:solidFill>
                <a:latin typeface="Fira Sans Condensed"/>
                <a:ea typeface="Fira Sans Condensed"/>
                <a:cs typeface="Fira Sans Condensed"/>
                <a:sym typeface="Fira Sans Condensed"/>
              </a:rPr>
              <a:t>Resizing</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latin typeface="Fira Sans Condensed"/>
                <a:ea typeface="Fira Sans Condensed"/>
                <a:cs typeface="Fira Sans Condensed"/>
                <a:sym typeface="Fira Sans Condensed"/>
              </a:rPr>
              <a:t>640x640</a:t>
            </a:r>
            <a:endParaRPr>
              <a:latin typeface="Fira Sans Condensed"/>
              <a:ea typeface="Fira Sans Condensed"/>
              <a:cs typeface="Fira Sans Condensed"/>
              <a:sym typeface="Fira Sans Condensed"/>
            </a:endParaRPr>
          </a:p>
        </p:txBody>
      </p:sp>
      <p:sp>
        <p:nvSpPr>
          <p:cNvPr id="378" name="Google Shape;378;g104ac5544e2_1_2"/>
          <p:cNvSpPr txBox="1"/>
          <p:nvPr/>
        </p:nvSpPr>
        <p:spPr>
          <a:xfrm>
            <a:off x="6124475" y="14898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700" b="1">
                <a:solidFill>
                  <a:srgbClr val="5E5EF5"/>
                </a:solidFill>
                <a:latin typeface="Fira Sans Condensed"/>
                <a:ea typeface="Fira Sans Condensed"/>
                <a:cs typeface="Fira Sans Condensed"/>
                <a:sym typeface="Fira Sans Condensed"/>
              </a:rPr>
              <a:t>Brightness</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+/- 27%</a:t>
            </a:r>
            <a:endParaRPr sz="1700" b="1">
              <a:latin typeface="Fira Sans Condensed"/>
              <a:ea typeface="Fira Sans Condensed"/>
              <a:cs typeface="Fira Sans Condensed"/>
              <a:sym typeface="Fira Sans Condensed"/>
            </a:endParaRPr>
          </a:p>
        </p:txBody>
      </p:sp>
      <p:sp>
        <p:nvSpPr>
          <p:cNvPr id="379" name="Google Shape;379;g104ac5544e2_1_2"/>
          <p:cNvSpPr txBox="1"/>
          <p:nvPr/>
        </p:nvSpPr>
        <p:spPr>
          <a:xfrm>
            <a:off x="6124475" y="2875250"/>
            <a:ext cx="2599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dirty="0">
                <a:solidFill>
                  <a:srgbClr val="5E5EF5"/>
                </a:solidFill>
                <a:latin typeface="Fira Sans Condensed"/>
                <a:ea typeface="Fira Sans Condensed"/>
                <a:cs typeface="Fira Sans Condensed"/>
                <a:sym typeface="Fira Sans Condensed"/>
              </a:rPr>
              <a:t>Mosaic</a:t>
            </a:r>
            <a:endParaRPr sz="1700" b="1" dirty="0">
              <a:solidFill>
                <a:srgbClr val="5E5EF5"/>
              </a:solidFill>
              <a:latin typeface="Fira Sans Condensed"/>
              <a:ea typeface="Fira Sans Condensed"/>
              <a:cs typeface="Fira Sans Condensed"/>
              <a:sym typeface="Fira Sans Condensed"/>
            </a:endParaRPr>
          </a:p>
        </p:txBody>
      </p:sp>
      <p:sp>
        <p:nvSpPr>
          <p:cNvPr id="380" name="Google Shape;380;g104ac5544e2_1_2"/>
          <p:cNvSpPr txBox="1"/>
          <p:nvPr/>
        </p:nvSpPr>
        <p:spPr>
          <a:xfrm>
            <a:off x="6124475" y="20748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5E5EF5"/>
                </a:solidFill>
                <a:latin typeface="Fira Sans Condensed"/>
                <a:ea typeface="Fira Sans Condensed"/>
                <a:cs typeface="Fira Sans Condensed"/>
                <a:sym typeface="Fira Sans Condensed"/>
              </a:rPr>
              <a:t>Shear and Rotation</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None/>
            </a:pPr>
            <a:r>
              <a:rPr lang="en">
                <a:latin typeface="Fira Sans Condensed"/>
                <a:ea typeface="Fira Sans Condensed"/>
                <a:cs typeface="Fira Sans Condensed"/>
                <a:sym typeface="Fira Sans Condensed"/>
              </a:rPr>
              <a:t>bounding box level</a:t>
            </a:r>
            <a:endParaRPr>
              <a:latin typeface="Fira Sans Condensed"/>
              <a:ea typeface="Fira Sans Condensed"/>
              <a:cs typeface="Fira Sans Condensed"/>
              <a:sym typeface="Fira Sans Condensed"/>
            </a:endParaRPr>
          </a:p>
        </p:txBody>
      </p:sp>
      <p:sp>
        <p:nvSpPr>
          <p:cNvPr id="381" name="Google Shape;381;g104ac5544e2_1_2"/>
          <p:cNvSpPr txBox="1"/>
          <p:nvPr/>
        </p:nvSpPr>
        <p:spPr>
          <a:xfrm>
            <a:off x="6124475" y="40538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700" b="1">
                <a:solidFill>
                  <a:srgbClr val="5E5EF5"/>
                </a:solidFill>
                <a:latin typeface="Fira Sans Condensed"/>
                <a:ea typeface="Fira Sans Condensed"/>
                <a:cs typeface="Fira Sans Condensed"/>
                <a:sym typeface="Fira Sans Condensed"/>
              </a:rPr>
              <a:t>Hue</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+/- 15%</a:t>
            </a:r>
            <a:endParaRPr>
              <a:solidFill>
                <a:schemeClr val="dk1"/>
              </a:solidFill>
              <a:latin typeface="Fira Sans Condensed"/>
              <a:ea typeface="Fira Sans Condensed"/>
              <a:cs typeface="Fira Sans Condensed"/>
              <a:sym typeface="Fira Sans Condensed"/>
            </a:endParaRPr>
          </a:p>
        </p:txBody>
      </p:sp>
      <p:sp>
        <p:nvSpPr>
          <p:cNvPr id="382" name="Google Shape;382;g104ac5544e2_1_2"/>
          <p:cNvSpPr txBox="1"/>
          <p:nvPr/>
        </p:nvSpPr>
        <p:spPr>
          <a:xfrm>
            <a:off x="6124475" y="3464538"/>
            <a:ext cx="259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700" b="1">
                <a:solidFill>
                  <a:srgbClr val="5E5EF5"/>
                </a:solidFill>
                <a:latin typeface="Fira Sans Condensed"/>
                <a:ea typeface="Fira Sans Condensed"/>
                <a:cs typeface="Fira Sans Condensed"/>
                <a:sym typeface="Fira Sans Condensed"/>
              </a:rPr>
              <a:t>Blur</a:t>
            </a:r>
            <a:endParaRPr sz="1700" b="1">
              <a:solidFill>
                <a:srgbClr val="5E5EF5"/>
              </a:solidFill>
              <a:latin typeface="Fira Sans Condensed"/>
              <a:ea typeface="Fira Sans Condensed"/>
              <a:cs typeface="Fira Sans Condensed"/>
              <a:sym typeface="Fira Sans Condensed"/>
            </a:endParaRPr>
          </a:p>
          <a:p>
            <a:pPr marL="0" lvl="0" indent="0" algn="ctr" rtl="0">
              <a:spcBef>
                <a:spcPts val="0"/>
              </a:spcBef>
              <a:spcAft>
                <a:spcPts val="0"/>
              </a:spcAft>
              <a:buClr>
                <a:schemeClr val="dk1"/>
              </a:buClr>
              <a:buSzPts val="1100"/>
              <a:buFont typeface="Arial"/>
              <a:buNone/>
            </a:pPr>
            <a:r>
              <a:rPr lang="en">
                <a:solidFill>
                  <a:schemeClr val="dk1"/>
                </a:solidFill>
                <a:latin typeface="Fira Sans Condensed"/>
                <a:ea typeface="Fira Sans Condensed"/>
                <a:cs typeface="Fira Sans Condensed"/>
                <a:sym typeface="Fira Sans Condensed"/>
              </a:rPr>
              <a:t>1.25 px</a:t>
            </a:r>
            <a:endParaRPr sz="1700" b="1">
              <a:latin typeface="Fira Sans Condensed"/>
              <a:ea typeface="Fira Sans Condensed"/>
              <a:cs typeface="Fira Sans Condensed"/>
              <a:sym typeface="Fira Sans Condensed"/>
            </a:endParaRPr>
          </a:p>
        </p:txBody>
      </p:sp>
      <p:cxnSp>
        <p:nvCxnSpPr>
          <p:cNvPr id="383" name="Google Shape;383;g104ac5544e2_1_2"/>
          <p:cNvCxnSpPr>
            <a:stCxn id="374" idx="3"/>
            <a:endCxn id="381" idx="1"/>
          </p:cNvCxnSpPr>
          <p:nvPr/>
        </p:nvCxnSpPr>
        <p:spPr>
          <a:xfrm>
            <a:off x="5316675" y="2772338"/>
            <a:ext cx="807900" cy="1612500"/>
          </a:xfrm>
          <a:prstGeom prst="bentConnector3">
            <a:avLst>
              <a:gd name="adj1" fmla="val 49994"/>
            </a:avLst>
          </a:prstGeom>
          <a:noFill/>
          <a:ln w="28575" cap="flat" cmpd="sng">
            <a:solidFill>
              <a:schemeClr val="dk2"/>
            </a:solidFill>
            <a:prstDash val="solid"/>
            <a:round/>
            <a:headEnd type="none" w="med" len="med"/>
            <a:tailEnd type="none" w="med" len="med"/>
          </a:ln>
        </p:spPr>
      </p:cxnSp>
      <p:cxnSp>
        <p:nvCxnSpPr>
          <p:cNvPr id="384" name="Google Shape;384;g104ac5544e2_1_2"/>
          <p:cNvCxnSpPr>
            <a:stCxn id="374" idx="3"/>
            <a:endCxn id="378" idx="1"/>
          </p:cNvCxnSpPr>
          <p:nvPr/>
        </p:nvCxnSpPr>
        <p:spPr>
          <a:xfrm rot="10800000" flipH="1">
            <a:off x="5316675" y="1820738"/>
            <a:ext cx="807900" cy="951600"/>
          </a:xfrm>
          <a:prstGeom prst="bentConnector3">
            <a:avLst>
              <a:gd name="adj1" fmla="val 49994"/>
            </a:avLst>
          </a:prstGeom>
          <a:noFill/>
          <a:ln w="28575" cap="flat" cmpd="sng">
            <a:solidFill>
              <a:schemeClr val="dk2"/>
            </a:solidFill>
            <a:prstDash val="solid"/>
            <a:round/>
            <a:headEnd type="none" w="med" len="med"/>
            <a:tailEnd type="none" w="med" len="med"/>
          </a:ln>
        </p:spPr>
      </p:cxnSp>
      <p:cxnSp>
        <p:nvCxnSpPr>
          <p:cNvPr id="385" name="Google Shape;385;g104ac5544e2_1_2"/>
          <p:cNvCxnSpPr>
            <a:endCxn id="380" idx="1"/>
          </p:cNvCxnSpPr>
          <p:nvPr/>
        </p:nvCxnSpPr>
        <p:spPr>
          <a:xfrm rot="10800000" flipH="1">
            <a:off x="5316575" y="2405738"/>
            <a:ext cx="807900" cy="366600"/>
          </a:xfrm>
          <a:prstGeom prst="bentConnector3">
            <a:avLst>
              <a:gd name="adj1" fmla="val 50000"/>
            </a:avLst>
          </a:prstGeom>
          <a:noFill/>
          <a:ln w="28575" cap="flat" cmpd="sng">
            <a:solidFill>
              <a:schemeClr val="dk2"/>
            </a:solidFill>
            <a:prstDash val="solid"/>
            <a:round/>
            <a:headEnd type="none" w="med" len="med"/>
            <a:tailEnd type="none" w="med" len="med"/>
          </a:ln>
        </p:spPr>
      </p:cxnSp>
      <p:cxnSp>
        <p:nvCxnSpPr>
          <p:cNvPr id="386" name="Google Shape;386;g104ac5544e2_1_2"/>
          <p:cNvCxnSpPr>
            <a:stCxn id="374" idx="3"/>
            <a:endCxn id="379" idx="1"/>
          </p:cNvCxnSpPr>
          <p:nvPr/>
        </p:nvCxnSpPr>
        <p:spPr>
          <a:xfrm>
            <a:off x="5316675" y="2772338"/>
            <a:ext cx="807900" cy="326100"/>
          </a:xfrm>
          <a:prstGeom prst="bentConnector3">
            <a:avLst>
              <a:gd name="adj1" fmla="val 49994"/>
            </a:avLst>
          </a:prstGeom>
          <a:noFill/>
          <a:ln w="28575" cap="flat" cmpd="sng">
            <a:solidFill>
              <a:schemeClr val="dk2"/>
            </a:solidFill>
            <a:prstDash val="solid"/>
            <a:round/>
            <a:headEnd type="none" w="med" len="med"/>
            <a:tailEnd type="none" w="med" len="med"/>
          </a:ln>
        </p:spPr>
      </p:cxnSp>
      <p:cxnSp>
        <p:nvCxnSpPr>
          <p:cNvPr id="387" name="Google Shape;387;g104ac5544e2_1_2"/>
          <p:cNvCxnSpPr>
            <a:stCxn id="374" idx="3"/>
            <a:endCxn id="382" idx="1"/>
          </p:cNvCxnSpPr>
          <p:nvPr/>
        </p:nvCxnSpPr>
        <p:spPr>
          <a:xfrm>
            <a:off x="5316675" y="2772338"/>
            <a:ext cx="807900" cy="1023000"/>
          </a:xfrm>
          <a:prstGeom prst="bentConnector3">
            <a:avLst>
              <a:gd name="adj1" fmla="val 49994"/>
            </a:avLst>
          </a:prstGeom>
          <a:noFill/>
          <a:ln w="28575" cap="flat" cmpd="sng">
            <a:solidFill>
              <a:schemeClr val="dk2"/>
            </a:solidFill>
            <a:prstDash val="solid"/>
            <a:round/>
            <a:headEnd type="none" w="med" len="med"/>
            <a:tailEnd type="none" w="med" len="med"/>
          </a:ln>
        </p:spPr>
      </p:cxnSp>
      <p:pic>
        <p:nvPicPr>
          <p:cNvPr id="21" name="Picture 20">
            <a:extLst>
              <a:ext uri="{FF2B5EF4-FFF2-40B4-BE49-F238E27FC236}">
                <a16:creationId xmlns:a16="http://schemas.microsoft.com/office/drawing/2014/main" id="{1C97BD98-F957-44F6-AAD0-203FFF15696C}"/>
              </a:ext>
            </a:extLst>
          </p:cNvPr>
          <p:cNvPicPr>
            <a:picLocks noChangeAspect="1"/>
          </p:cNvPicPr>
          <p:nvPr/>
        </p:nvPicPr>
        <p:blipFill>
          <a:blip r:embed="rId5"/>
          <a:stretch>
            <a:fillRect/>
          </a:stretch>
        </p:blipFill>
        <p:spPr>
          <a:xfrm>
            <a:off x="0" y="4481700"/>
            <a:ext cx="701631" cy="661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
          <p:cNvSpPr txBox="1">
            <a:spLocks noGrp="1"/>
          </p:cNvSpPr>
          <p:nvPr>
            <p:ph type="title"/>
          </p:nvPr>
        </p:nvSpPr>
        <p:spPr>
          <a:xfrm>
            <a:off x="952300" y="2191925"/>
            <a:ext cx="4660224"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MODELS &amp; SETTINGS</a:t>
            </a:r>
            <a:endParaRPr/>
          </a:p>
        </p:txBody>
      </p:sp>
      <p:sp>
        <p:nvSpPr>
          <p:cNvPr id="419" name="Google Shape;419;p5"/>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02</a:t>
            </a:r>
            <a:endParaRPr dirty="0"/>
          </a:p>
        </p:txBody>
      </p:sp>
      <p:pic>
        <p:nvPicPr>
          <p:cNvPr id="4" name="Picture 3">
            <a:extLst>
              <a:ext uri="{FF2B5EF4-FFF2-40B4-BE49-F238E27FC236}">
                <a16:creationId xmlns:a16="http://schemas.microsoft.com/office/drawing/2014/main" id="{FF201F15-3624-4B8B-870F-F1DC8750667D}"/>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04ac5544e2_1_71"/>
          <p:cNvSpPr txBox="1">
            <a:spLocks noGrp="1"/>
          </p:cNvSpPr>
          <p:nvPr>
            <p:ph type="title"/>
          </p:nvPr>
        </p:nvSpPr>
        <p:spPr>
          <a:xfrm>
            <a:off x="427700" y="469800"/>
            <a:ext cx="46602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4800"/>
              <a:t>YOLOv5l</a:t>
            </a:r>
            <a:endParaRPr sz="4800"/>
          </a:p>
        </p:txBody>
      </p:sp>
      <p:sp>
        <p:nvSpPr>
          <p:cNvPr id="425" name="Google Shape;425;g104ac5544e2_1_71"/>
          <p:cNvSpPr txBox="1">
            <a:spLocks noGrp="1"/>
          </p:cNvSpPr>
          <p:nvPr>
            <p:ph type="title"/>
          </p:nvPr>
        </p:nvSpPr>
        <p:spPr>
          <a:xfrm>
            <a:off x="3579550" y="770475"/>
            <a:ext cx="4586100" cy="3392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300" dirty="0">
                <a:solidFill>
                  <a:srgbClr val="5E5EF5"/>
                </a:solidFill>
              </a:rPr>
              <a:t>367</a:t>
            </a:r>
            <a:r>
              <a:rPr lang="en" sz="1400" dirty="0">
                <a:latin typeface="Fira Sans Condensed"/>
                <a:ea typeface="Fira Sans Condensed"/>
                <a:cs typeface="Fira Sans Condensed"/>
                <a:sym typeface="Fira Sans Condensed"/>
              </a:rPr>
              <a:t> layers</a:t>
            </a:r>
            <a:endParaRPr sz="14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400" dirty="0">
                <a:latin typeface="Fira Sans Condensed"/>
                <a:ea typeface="Fira Sans Condensed"/>
                <a:cs typeface="Fira Sans Condensed"/>
                <a:sym typeface="Fira Sans Condensed"/>
              </a:rPr>
              <a:t>Backbone layers frozen</a:t>
            </a:r>
            <a:endParaRPr sz="14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400" dirty="0">
                <a:latin typeface="Fira Sans Condensed"/>
                <a:ea typeface="Fira Sans Condensed"/>
                <a:cs typeface="Fira Sans Condensed"/>
                <a:sym typeface="Fira Sans Condensed"/>
              </a:rPr>
              <a:t>Fine-tuning on the rest</a:t>
            </a:r>
            <a:endParaRPr sz="1400" dirty="0">
              <a:latin typeface="Fira Sans Condensed"/>
              <a:ea typeface="Fira Sans Condensed"/>
              <a:cs typeface="Fira Sans Condensed"/>
              <a:sym typeface="Fira Sans Condensed"/>
            </a:endParaRPr>
          </a:p>
          <a:p>
            <a:pPr marL="0" lvl="0" indent="0" algn="l" rtl="0">
              <a:lnSpc>
                <a:spcPct val="100000"/>
              </a:lnSpc>
              <a:spcBef>
                <a:spcPts val="0"/>
              </a:spcBef>
              <a:spcAft>
                <a:spcPts val="0"/>
              </a:spcAft>
              <a:buSzPts val="3600"/>
              <a:buNone/>
            </a:pPr>
            <a:endParaRPr sz="1400" dirty="0">
              <a:latin typeface="Fira Sans Condensed"/>
              <a:ea typeface="Fira Sans Condensed"/>
              <a:cs typeface="Fira Sans Condensed"/>
              <a:sym typeface="Fira Sans Condensed"/>
            </a:endParaRPr>
          </a:p>
          <a:p>
            <a:pPr marL="0" lvl="0" indent="0" algn="l" rtl="0">
              <a:lnSpc>
                <a:spcPct val="100000"/>
              </a:lnSpc>
              <a:spcBef>
                <a:spcPts val="0"/>
              </a:spcBef>
              <a:spcAft>
                <a:spcPts val="0"/>
              </a:spcAft>
              <a:buSzPts val="3600"/>
              <a:buNone/>
            </a:pPr>
            <a:r>
              <a:rPr lang="en" sz="2300" dirty="0">
                <a:solidFill>
                  <a:srgbClr val="5E5EF5"/>
                </a:solidFill>
              </a:rPr>
              <a:t>46,183,668</a:t>
            </a:r>
            <a:r>
              <a:rPr lang="en" sz="2300" dirty="0"/>
              <a:t> </a:t>
            </a:r>
            <a:r>
              <a:rPr lang="en" sz="1400" dirty="0">
                <a:latin typeface="Fira Sans Condensed"/>
                <a:ea typeface="Fira Sans Condensed"/>
                <a:cs typeface="Fira Sans Condensed"/>
                <a:sym typeface="Fira Sans Condensed"/>
              </a:rPr>
              <a:t>total parameters</a:t>
            </a:r>
            <a:endParaRPr sz="1400" dirty="0">
              <a:latin typeface="Fira Sans Condensed"/>
              <a:ea typeface="Fira Sans Condensed"/>
              <a:cs typeface="Fira Sans Condensed"/>
              <a:sym typeface="Fira Sans Condensed"/>
            </a:endParaRPr>
          </a:p>
          <a:p>
            <a:pPr marL="0" lvl="0" indent="0" algn="l" rtl="0">
              <a:spcBef>
                <a:spcPts val="0"/>
              </a:spcBef>
              <a:spcAft>
                <a:spcPts val="0"/>
              </a:spcAft>
              <a:buSzPts val="3600"/>
              <a:buNone/>
            </a:pPr>
            <a:endParaRPr sz="1400" dirty="0">
              <a:solidFill>
                <a:schemeClr val="dk1"/>
              </a:solidFill>
              <a:latin typeface="Fira Sans Condensed"/>
              <a:ea typeface="Fira Sans Condensed"/>
              <a:cs typeface="Fira Sans Condensed"/>
              <a:sym typeface="Fira Sans Condensed"/>
            </a:endParaRPr>
          </a:p>
          <a:p>
            <a:pPr marL="0" lvl="0" indent="0" algn="l" rtl="0">
              <a:spcBef>
                <a:spcPts val="0"/>
              </a:spcBef>
              <a:spcAft>
                <a:spcPts val="0"/>
              </a:spcAft>
              <a:buSzPts val="3600"/>
              <a:buNone/>
            </a:pPr>
            <a:endParaRPr sz="1400" dirty="0">
              <a:solidFill>
                <a:schemeClr val="dk1"/>
              </a:solidFill>
              <a:latin typeface="Fira Sans Condensed"/>
              <a:ea typeface="Fira Sans Condensed"/>
              <a:cs typeface="Fira Sans Condensed"/>
              <a:sym typeface="Fira Sans Condensed"/>
            </a:endParaRPr>
          </a:p>
          <a:p>
            <a:pPr>
              <a:buClr>
                <a:schemeClr val="dk1"/>
              </a:buClr>
            </a:pPr>
            <a:r>
              <a:rPr lang="en" sz="2300" dirty="0">
                <a:solidFill>
                  <a:srgbClr val="5E5EF5"/>
                </a:solidFill>
              </a:rPr>
              <a:t>90,000</a:t>
            </a:r>
            <a:r>
              <a:rPr lang="en" sz="2300" dirty="0">
                <a:solidFill>
                  <a:schemeClr val="dk1"/>
                </a:solidFill>
              </a:rPr>
              <a:t> </a:t>
            </a:r>
            <a:r>
              <a:rPr lang="en" sz="1400" dirty="0">
                <a:solidFill>
                  <a:schemeClr val="dk1"/>
                </a:solidFill>
                <a:latin typeface="Fira Sans Condensed"/>
                <a:ea typeface="Fira Sans Condensed"/>
                <a:cs typeface="Fira Sans Condensed"/>
                <a:sym typeface="Fira Sans Condensed"/>
              </a:rPr>
              <a:t>images (train+validation)</a:t>
            </a:r>
            <a:br>
              <a:rPr lang="en" sz="1400" dirty="0">
                <a:solidFill>
                  <a:schemeClr val="dk1"/>
                </a:solidFill>
                <a:latin typeface="Fira Sans Condensed"/>
                <a:ea typeface="Fira Sans Condensed"/>
                <a:cs typeface="Fira Sans Condensed"/>
                <a:sym typeface="Fira Sans Condensed"/>
              </a:rPr>
            </a:br>
            <a:br>
              <a:rPr lang="en" sz="1400" dirty="0">
                <a:solidFill>
                  <a:schemeClr val="dk1"/>
                </a:solidFill>
                <a:latin typeface="Fira Sans Condensed"/>
                <a:ea typeface="Fira Sans Condensed"/>
                <a:cs typeface="Fira Sans Condensed"/>
                <a:sym typeface="Fira Sans Condensed"/>
              </a:rPr>
            </a:br>
            <a:br>
              <a:rPr lang="en" sz="1400" dirty="0">
                <a:solidFill>
                  <a:schemeClr val="dk1"/>
                </a:solidFill>
                <a:latin typeface="Fira Sans Condensed"/>
                <a:ea typeface="Fira Sans Condensed"/>
                <a:cs typeface="Fira Sans Condensed"/>
                <a:sym typeface="Fira Sans Condensed"/>
              </a:rPr>
            </a:br>
            <a:r>
              <a:rPr lang="en-US" sz="2300" dirty="0">
                <a:solidFill>
                  <a:srgbClr val="5E5EF5"/>
                </a:solidFill>
              </a:rPr>
              <a:t>50</a:t>
            </a:r>
            <a:r>
              <a:rPr lang="en-US" sz="2300" dirty="0">
                <a:solidFill>
                  <a:schemeClr val="dk1"/>
                </a:solidFill>
              </a:rPr>
              <a:t> </a:t>
            </a:r>
            <a:r>
              <a:rPr lang="en-US" sz="1400" dirty="0">
                <a:solidFill>
                  <a:schemeClr val="dk1"/>
                </a:solidFill>
                <a:latin typeface="Fira Sans Condensed"/>
                <a:ea typeface="Fira Sans Condensed"/>
                <a:cs typeface="Fira Sans Condensed"/>
                <a:sym typeface="Fira Sans Condensed"/>
              </a:rPr>
              <a:t>epochs</a:t>
            </a:r>
            <a:br>
              <a:rPr lang="en-US" sz="1400" dirty="0">
                <a:solidFill>
                  <a:schemeClr val="dk1"/>
                </a:solidFill>
                <a:latin typeface="Fira Sans Condensed"/>
                <a:ea typeface="Fira Sans Condensed"/>
                <a:cs typeface="Fira Sans Condensed"/>
                <a:sym typeface="Fira Sans Condensed"/>
              </a:rPr>
            </a:br>
            <a:endParaRPr sz="1400" dirty="0">
              <a:solidFill>
                <a:schemeClr val="dk1"/>
              </a:solidFill>
              <a:latin typeface="Fira Sans Condensed"/>
              <a:ea typeface="Fira Sans Condensed"/>
              <a:cs typeface="Fira Sans Condensed"/>
              <a:sym typeface="Fira Sans Condensed"/>
            </a:endParaRPr>
          </a:p>
        </p:txBody>
      </p:sp>
      <p:pic>
        <p:nvPicPr>
          <p:cNvPr id="4" name="Picture 3">
            <a:extLst>
              <a:ext uri="{FF2B5EF4-FFF2-40B4-BE49-F238E27FC236}">
                <a16:creationId xmlns:a16="http://schemas.microsoft.com/office/drawing/2014/main" id="{E90184FA-0F8D-4024-8166-95D1A3A63C61}"/>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
          <p:cNvSpPr txBox="1">
            <a:spLocks noGrp="1"/>
          </p:cNvSpPr>
          <p:nvPr>
            <p:ph type="title"/>
          </p:nvPr>
        </p:nvSpPr>
        <p:spPr>
          <a:xfrm>
            <a:off x="952299" y="2191925"/>
            <a:ext cx="5406459"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a:t>RESULTS &amp; STATISTICS</a:t>
            </a:r>
            <a:endParaRPr/>
          </a:p>
        </p:txBody>
      </p:sp>
      <p:sp>
        <p:nvSpPr>
          <p:cNvPr id="431" name="Google Shape;431;p6"/>
          <p:cNvSpPr txBox="1">
            <a:spLocks noGrp="1"/>
          </p:cNvSpPr>
          <p:nvPr>
            <p:ph type="title" idx="2"/>
          </p:nvPr>
        </p:nvSpPr>
        <p:spPr>
          <a:xfrm>
            <a:off x="952300" y="1400175"/>
            <a:ext cx="3645000" cy="75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dirty="0"/>
              <a:t>03</a:t>
            </a:r>
            <a:endParaRPr dirty="0"/>
          </a:p>
        </p:txBody>
      </p:sp>
      <p:pic>
        <p:nvPicPr>
          <p:cNvPr id="4" name="Picture 3">
            <a:extLst>
              <a:ext uri="{FF2B5EF4-FFF2-40B4-BE49-F238E27FC236}">
                <a16:creationId xmlns:a16="http://schemas.microsoft.com/office/drawing/2014/main" id="{4F752BA9-81EC-4E1F-A45B-ACBA62DC120D}"/>
              </a:ext>
            </a:extLst>
          </p:cNvPr>
          <p:cNvPicPr>
            <a:picLocks noChangeAspect="1"/>
          </p:cNvPicPr>
          <p:nvPr/>
        </p:nvPicPr>
        <p:blipFill>
          <a:blip r:embed="rId3"/>
          <a:stretch>
            <a:fillRect/>
          </a:stretch>
        </p:blipFill>
        <p:spPr>
          <a:xfrm>
            <a:off x="0" y="4481700"/>
            <a:ext cx="701631" cy="661800"/>
          </a:xfrm>
          <a:prstGeom prst="rect">
            <a:avLst/>
          </a:prstGeom>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104ac5544e2_1_90"/>
          <p:cNvSpPr txBox="1">
            <a:spLocks noGrp="1"/>
          </p:cNvSpPr>
          <p:nvPr>
            <p:ph type="title"/>
          </p:nvPr>
        </p:nvSpPr>
        <p:spPr>
          <a:xfrm>
            <a:off x="4483800" y="0"/>
            <a:ext cx="46602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sz="3300" dirty="0"/>
              <a:t>YOLOv5l  </a:t>
            </a:r>
            <a:endParaRPr sz="3300" dirty="0"/>
          </a:p>
        </p:txBody>
      </p:sp>
      <p:sp>
        <p:nvSpPr>
          <p:cNvPr id="437" name="Google Shape;437;g104ac5544e2_1_90"/>
          <p:cNvSpPr txBox="1">
            <a:spLocks noGrp="1"/>
          </p:cNvSpPr>
          <p:nvPr>
            <p:ph type="title"/>
          </p:nvPr>
        </p:nvSpPr>
        <p:spPr>
          <a:xfrm>
            <a:off x="0" y="116725"/>
            <a:ext cx="2766848"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300" dirty="0"/>
              <a:t>YOLOv5s</a:t>
            </a:r>
            <a:endParaRPr sz="3300" dirty="0"/>
          </a:p>
          <a:p>
            <a:pPr marL="0" lvl="0" indent="0" algn="l" rtl="0">
              <a:lnSpc>
                <a:spcPct val="100000"/>
              </a:lnSpc>
              <a:spcBef>
                <a:spcPts val="0"/>
              </a:spcBef>
              <a:spcAft>
                <a:spcPts val="0"/>
              </a:spcAft>
              <a:buSzPts val="3600"/>
              <a:buNone/>
            </a:pPr>
            <a:r>
              <a:rPr lang="en" sz="1200" dirty="0">
                <a:latin typeface="Fira Sans Condensed"/>
                <a:ea typeface="Fira Sans Condensed"/>
                <a:cs typeface="Fira Sans Condensed"/>
                <a:sym typeface="Fira Sans Condensed"/>
              </a:rPr>
              <a:t>version 2</a:t>
            </a:r>
            <a:endParaRPr sz="1200" dirty="0">
              <a:latin typeface="Fira Sans Condensed"/>
              <a:ea typeface="Fira Sans Condensed"/>
              <a:cs typeface="Fira Sans Condensed"/>
              <a:sym typeface="Fira Sans Condensed"/>
            </a:endParaRPr>
          </a:p>
        </p:txBody>
      </p:sp>
      <p:pic>
        <p:nvPicPr>
          <p:cNvPr id="438" name="Google Shape;438;g104ac5544e2_1_90"/>
          <p:cNvPicPr preferRelativeResize="0"/>
          <p:nvPr/>
        </p:nvPicPr>
        <p:blipFill>
          <a:blip r:embed="rId3">
            <a:alphaModFix/>
          </a:blip>
          <a:stretch>
            <a:fillRect/>
          </a:stretch>
        </p:blipFill>
        <p:spPr>
          <a:xfrm>
            <a:off x="7513626" y="958525"/>
            <a:ext cx="1479301" cy="1852204"/>
          </a:xfrm>
          <a:prstGeom prst="rect">
            <a:avLst/>
          </a:prstGeom>
          <a:noFill/>
          <a:ln>
            <a:noFill/>
          </a:ln>
        </p:spPr>
      </p:pic>
      <p:pic>
        <p:nvPicPr>
          <p:cNvPr id="439" name="Google Shape;439;g104ac5544e2_1_90"/>
          <p:cNvPicPr preferRelativeResize="0"/>
          <p:nvPr/>
        </p:nvPicPr>
        <p:blipFill>
          <a:blip r:embed="rId4">
            <a:alphaModFix/>
          </a:blip>
          <a:stretch>
            <a:fillRect/>
          </a:stretch>
        </p:blipFill>
        <p:spPr>
          <a:xfrm>
            <a:off x="5008250" y="490425"/>
            <a:ext cx="2328825" cy="2328825"/>
          </a:xfrm>
          <a:prstGeom prst="rect">
            <a:avLst/>
          </a:prstGeom>
          <a:noFill/>
          <a:ln>
            <a:noFill/>
          </a:ln>
        </p:spPr>
      </p:pic>
      <p:pic>
        <p:nvPicPr>
          <p:cNvPr id="440" name="Google Shape;440;g104ac5544e2_1_90"/>
          <p:cNvPicPr preferRelativeResize="0"/>
          <p:nvPr/>
        </p:nvPicPr>
        <p:blipFill>
          <a:blip r:embed="rId5">
            <a:alphaModFix/>
          </a:blip>
          <a:stretch>
            <a:fillRect/>
          </a:stretch>
        </p:blipFill>
        <p:spPr>
          <a:xfrm>
            <a:off x="143400" y="958522"/>
            <a:ext cx="1479301" cy="1852231"/>
          </a:xfrm>
          <a:prstGeom prst="rect">
            <a:avLst/>
          </a:prstGeom>
          <a:noFill/>
          <a:ln>
            <a:noFill/>
          </a:ln>
        </p:spPr>
      </p:pic>
      <p:pic>
        <p:nvPicPr>
          <p:cNvPr id="441" name="Google Shape;441;g104ac5544e2_1_90"/>
          <p:cNvPicPr preferRelativeResize="0"/>
          <p:nvPr/>
        </p:nvPicPr>
        <p:blipFill>
          <a:blip r:embed="rId6">
            <a:alphaModFix/>
          </a:blip>
          <a:stretch>
            <a:fillRect/>
          </a:stretch>
        </p:blipFill>
        <p:spPr>
          <a:xfrm>
            <a:off x="1790725" y="490425"/>
            <a:ext cx="2328825" cy="2328825"/>
          </a:xfrm>
          <a:prstGeom prst="rect">
            <a:avLst/>
          </a:prstGeom>
          <a:noFill/>
          <a:ln>
            <a:noFill/>
          </a:ln>
        </p:spPr>
      </p:pic>
      <p:pic>
        <p:nvPicPr>
          <p:cNvPr id="442" name="Google Shape;442;g104ac5544e2_1_90"/>
          <p:cNvPicPr preferRelativeResize="0"/>
          <p:nvPr/>
        </p:nvPicPr>
        <p:blipFill>
          <a:blip r:embed="rId7">
            <a:alphaModFix/>
          </a:blip>
          <a:stretch>
            <a:fillRect/>
          </a:stretch>
        </p:blipFill>
        <p:spPr>
          <a:xfrm>
            <a:off x="606450" y="2927463"/>
            <a:ext cx="3087176" cy="2056875"/>
          </a:xfrm>
          <a:prstGeom prst="rect">
            <a:avLst/>
          </a:prstGeom>
          <a:noFill/>
          <a:ln>
            <a:noFill/>
          </a:ln>
        </p:spPr>
      </p:pic>
      <p:pic>
        <p:nvPicPr>
          <p:cNvPr id="443" name="Google Shape;443;g104ac5544e2_1_90"/>
          <p:cNvPicPr preferRelativeResize="0"/>
          <p:nvPr/>
        </p:nvPicPr>
        <p:blipFill>
          <a:blip r:embed="rId8">
            <a:alphaModFix/>
          </a:blip>
          <a:stretch>
            <a:fillRect/>
          </a:stretch>
        </p:blipFill>
        <p:spPr>
          <a:xfrm>
            <a:off x="5393350" y="2927450"/>
            <a:ext cx="3087176" cy="2056901"/>
          </a:xfrm>
          <a:prstGeom prst="rect">
            <a:avLst/>
          </a:prstGeom>
          <a:noFill/>
          <a:ln>
            <a:noFill/>
          </a:ln>
        </p:spPr>
      </p:pic>
      <p:pic>
        <p:nvPicPr>
          <p:cNvPr id="10" name="Picture 9">
            <a:extLst>
              <a:ext uri="{FF2B5EF4-FFF2-40B4-BE49-F238E27FC236}">
                <a16:creationId xmlns:a16="http://schemas.microsoft.com/office/drawing/2014/main" id="{20258AF7-7235-4028-A7F5-24C5BC0B4007}"/>
              </a:ext>
            </a:extLst>
          </p:cNvPr>
          <p:cNvPicPr>
            <a:picLocks noChangeAspect="1"/>
          </p:cNvPicPr>
          <p:nvPr/>
        </p:nvPicPr>
        <p:blipFill>
          <a:blip r:embed="rId9"/>
          <a:stretch>
            <a:fillRect/>
          </a:stretch>
        </p:blipFill>
        <p:spPr>
          <a:xfrm>
            <a:off x="4132984" y="4481700"/>
            <a:ext cx="701631" cy="661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anim calcmode="lin" valueType="num">
                                      <p:cBhvr>
                                        <p:cTn id="8" dur="1000" fill="hold"/>
                                        <p:tgtEl>
                                          <p:spTgt spid="443"/>
                                        </p:tgtEl>
                                        <p:attrNameLst>
                                          <p:attrName>ppt_x</p:attrName>
                                        </p:attrNameLst>
                                      </p:cBhvr>
                                      <p:tavLst>
                                        <p:tav tm="0">
                                          <p:val>
                                            <p:strVal val="#ppt_x"/>
                                          </p:val>
                                        </p:tav>
                                        <p:tav tm="100000">
                                          <p:val>
                                            <p:strVal val="#ppt_x"/>
                                          </p:val>
                                        </p:tav>
                                      </p:tavLst>
                                    </p:anim>
                                    <p:anim calcmode="lin" valueType="num">
                                      <p:cBhvr>
                                        <p:cTn id="9" dur="1000" fill="hold"/>
                                        <p:tgtEl>
                                          <p:spTgt spid="44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9"/>
                                        </p:tgtEl>
                                        <p:attrNameLst>
                                          <p:attrName>style.visibility</p:attrName>
                                        </p:attrNameLst>
                                      </p:cBhvr>
                                      <p:to>
                                        <p:strVal val="visible"/>
                                      </p:to>
                                    </p:set>
                                    <p:animEffect transition="in" filter="fade">
                                      <p:cBhvr>
                                        <p:cTn id="12" dur="1000"/>
                                        <p:tgtEl>
                                          <p:spTgt spid="439"/>
                                        </p:tgtEl>
                                      </p:cBhvr>
                                    </p:animEffect>
                                    <p:anim calcmode="lin" valueType="num">
                                      <p:cBhvr>
                                        <p:cTn id="13" dur="1000" fill="hold"/>
                                        <p:tgtEl>
                                          <p:spTgt spid="439"/>
                                        </p:tgtEl>
                                        <p:attrNameLst>
                                          <p:attrName>ppt_x</p:attrName>
                                        </p:attrNameLst>
                                      </p:cBhvr>
                                      <p:tavLst>
                                        <p:tav tm="0">
                                          <p:val>
                                            <p:strVal val="#ppt_x"/>
                                          </p:val>
                                        </p:tav>
                                        <p:tav tm="100000">
                                          <p:val>
                                            <p:strVal val="#ppt_x"/>
                                          </p:val>
                                        </p:tav>
                                      </p:tavLst>
                                    </p:anim>
                                    <p:anim calcmode="lin" valueType="num">
                                      <p:cBhvr>
                                        <p:cTn id="14" dur="1000" fill="hold"/>
                                        <p:tgtEl>
                                          <p:spTgt spid="43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8"/>
                                        </p:tgtEl>
                                        <p:attrNameLst>
                                          <p:attrName>style.visibility</p:attrName>
                                        </p:attrNameLst>
                                      </p:cBhvr>
                                      <p:to>
                                        <p:strVal val="visible"/>
                                      </p:to>
                                    </p:set>
                                    <p:animEffect transition="in" filter="fade">
                                      <p:cBhvr>
                                        <p:cTn id="17" dur="1000"/>
                                        <p:tgtEl>
                                          <p:spTgt spid="438"/>
                                        </p:tgtEl>
                                      </p:cBhvr>
                                    </p:animEffect>
                                    <p:anim calcmode="lin" valueType="num">
                                      <p:cBhvr>
                                        <p:cTn id="18" dur="1000" fill="hold"/>
                                        <p:tgtEl>
                                          <p:spTgt spid="438"/>
                                        </p:tgtEl>
                                        <p:attrNameLst>
                                          <p:attrName>ppt_x</p:attrName>
                                        </p:attrNameLst>
                                      </p:cBhvr>
                                      <p:tavLst>
                                        <p:tav tm="0">
                                          <p:val>
                                            <p:strVal val="#ppt_x"/>
                                          </p:val>
                                        </p:tav>
                                        <p:tav tm="100000">
                                          <p:val>
                                            <p:strVal val="#ppt_x"/>
                                          </p:val>
                                        </p:tav>
                                      </p:tavLst>
                                    </p:anim>
                                    <p:anim calcmode="lin" valueType="num">
                                      <p:cBhvr>
                                        <p:cTn id="19" dur="1000" fill="hold"/>
                                        <p:tgtEl>
                                          <p:spTgt spid="4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36"/>
                                        </p:tgtEl>
                                        <p:attrNameLst>
                                          <p:attrName>style.visibility</p:attrName>
                                        </p:attrNameLst>
                                      </p:cBhvr>
                                      <p:to>
                                        <p:strVal val="visible"/>
                                      </p:to>
                                    </p:set>
                                    <p:animEffect transition="in" filter="fade">
                                      <p:cBhvr>
                                        <p:cTn id="22" dur="1000"/>
                                        <p:tgtEl>
                                          <p:spTgt spid="436"/>
                                        </p:tgtEl>
                                      </p:cBhvr>
                                    </p:animEffect>
                                    <p:anim calcmode="lin" valueType="num">
                                      <p:cBhvr>
                                        <p:cTn id="23" dur="1000" fill="hold"/>
                                        <p:tgtEl>
                                          <p:spTgt spid="436"/>
                                        </p:tgtEl>
                                        <p:attrNameLst>
                                          <p:attrName>ppt_x</p:attrName>
                                        </p:attrNameLst>
                                      </p:cBhvr>
                                      <p:tavLst>
                                        <p:tav tm="0">
                                          <p:val>
                                            <p:strVal val="#ppt_x"/>
                                          </p:val>
                                        </p:tav>
                                        <p:tav tm="100000">
                                          <p:val>
                                            <p:strVal val="#ppt_x"/>
                                          </p:val>
                                        </p:tav>
                                      </p:tavLst>
                                    </p:anim>
                                    <p:anim calcmode="lin" valueType="num">
                                      <p:cBhvr>
                                        <p:cTn id="24" dur="1000" fill="hold"/>
                                        <p:tgtEl>
                                          <p:spTgt spid="4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p:bldLst>
  </p:timing>
</p:sld>
</file>

<file path=ppt/theme/theme1.xml><?xml version="1.0" encoding="utf-8"?>
<a:theme xmlns:a="http://schemas.openxmlformats.org/drawingml/2006/main" name="White Research Center XL by Slidesgo">
  <a:themeElements>
    <a:clrScheme name="Simple Light">
      <a:dk1>
        <a:srgbClr val="000000"/>
      </a:dk1>
      <a:lt1>
        <a:srgbClr val="FFFFFF"/>
      </a:lt1>
      <a:dk2>
        <a:srgbClr val="595959"/>
      </a:dk2>
      <a:lt2>
        <a:srgbClr val="EEEEEE"/>
      </a:lt2>
      <a:accent1>
        <a:srgbClr val="FFFFFF"/>
      </a:accent1>
      <a:accent2>
        <a:srgbClr val="000000"/>
      </a:accent2>
      <a:accent3>
        <a:srgbClr val="F3F3F3"/>
      </a:accent3>
      <a:accent4>
        <a:srgbClr val="999999"/>
      </a:accent4>
      <a:accent5>
        <a:srgbClr val="CCCCCC"/>
      </a:accent5>
      <a:accent6>
        <a:srgbClr val="E4E4E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826</Words>
  <Application>Microsoft Office PowerPoint</Application>
  <PresentationFormat>On-screen Show (16:9)</PresentationFormat>
  <Paragraphs>165</Paragraphs>
  <Slides>19</Slides>
  <Notes>19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Fira Sans Condensed</vt:lpstr>
      <vt:lpstr>Lato</vt:lpstr>
      <vt:lpstr>Fira Sans Condensed ExtraBold</vt:lpstr>
      <vt:lpstr>Vidaloka</vt:lpstr>
      <vt:lpstr>Arial</vt:lpstr>
      <vt:lpstr>White Research Center XL by Slidesgo</vt:lpstr>
      <vt:lpstr>LOGO DETECTION PROJECT</vt:lpstr>
      <vt:lpstr>01</vt:lpstr>
      <vt:lpstr>DATA PREPROCESSING </vt:lpstr>
      <vt:lpstr>OUR PROCESS</vt:lpstr>
      <vt:lpstr>PowerPoint Presentation</vt:lpstr>
      <vt:lpstr>MODELS &amp; SETTINGS</vt:lpstr>
      <vt:lpstr>YOLOv5l</vt:lpstr>
      <vt:lpstr>RESULTS &amp; STATISTICS</vt:lpstr>
      <vt:lpstr>YOLOv5l  </vt:lpstr>
      <vt:lpstr>PowerPoint Presentation</vt:lpstr>
      <vt:lpstr>PowerPoint Presentation</vt:lpstr>
      <vt:lpstr>—LOUIS LACOMBE, TOULOUSE</vt:lpstr>
      <vt:lpstr>PowerPoint Presentation</vt:lpstr>
      <vt:lpstr>Ready?</vt:lpstr>
      <vt:lpstr>FROM KNOWLEDGE TO BUSINESS VALUE</vt:lpstr>
      <vt:lpstr>PowerPoint Presentation</vt:lpstr>
      <vt:lpstr>FUTURE STEPS AND CONCLUSIONS</vt:lpstr>
      <vt:lpstr>FUTURE STEPS</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 DETECTION PROJECT</dc:title>
  <dc:creator>kasra zamanian</dc:creator>
  <cp:lastModifiedBy>KASRA ZAMANIAN</cp:lastModifiedBy>
  <cp:revision>8</cp:revision>
  <dcterms:modified xsi:type="dcterms:W3CDTF">2021-12-03T16:54:20Z</dcterms:modified>
</cp:coreProperties>
</file>